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5" r:id="rId2"/>
  </p:sldMasterIdLst>
  <p:notesMasterIdLst>
    <p:notesMasterId r:id="rId51"/>
  </p:notesMasterIdLst>
  <p:sldIdLst>
    <p:sldId id="258" r:id="rId3"/>
    <p:sldId id="260" r:id="rId4"/>
    <p:sldId id="257" r:id="rId5"/>
    <p:sldId id="436" r:id="rId6"/>
    <p:sldId id="437" r:id="rId7"/>
    <p:sldId id="420" r:id="rId8"/>
    <p:sldId id="572" r:id="rId9"/>
    <p:sldId id="573" r:id="rId10"/>
    <p:sldId id="425" r:id="rId11"/>
    <p:sldId id="426" r:id="rId12"/>
    <p:sldId id="430" r:id="rId13"/>
    <p:sldId id="431" r:id="rId14"/>
    <p:sldId id="438" r:id="rId15"/>
    <p:sldId id="270" r:id="rId16"/>
    <p:sldId id="493" r:id="rId17"/>
    <p:sldId id="524" r:id="rId18"/>
    <p:sldId id="494" r:id="rId19"/>
    <p:sldId id="496" r:id="rId20"/>
    <p:sldId id="517" r:id="rId21"/>
    <p:sldId id="500" r:id="rId22"/>
    <p:sldId id="506" r:id="rId23"/>
    <p:sldId id="509" r:id="rId24"/>
    <p:sldId id="504" r:id="rId25"/>
    <p:sldId id="578" r:id="rId26"/>
    <p:sldId id="507" r:id="rId27"/>
    <p:sldId id="579" r:id="rId28"/>
    <p:sldId id="566" r:id="rId29"/>
    <p:sldId id="541" r:id="rId30"/>
    <p:sldId id="373" r:id="rId31"/>
    <p:sldId id="498" r:id="rId32"/>
    <p:sldId id="447" r:id="rId33"/>
    <p:sldId id="499" r:id="rId34"/>
    <p:sldId id="569" r:id="rId35"/>
    <p:sldId id="529" r:id="rId36"/>
    <p:sldId id="531" r:id="rId37"/>
    <p:sldId id="530" r:id="rId38"/>
    <p:sldId id="577" r:id="rId39"/>
    <p:sldId id="574" r:id="rId40"/>
    <p:sldId id="532" r:id="rId41"/>
    <p:sldId id="575" r:id="rId42"/>
    <p:sldId id="576" r:id="rId43"/>
    <p:sldId id="580" r:id="rId44"/>
    <p:sldId id="581" r:id="rId45"/>
    <p:sldId id="582" r:id="rId46"/>
    <p:sldId id="583" r:id="rId47"/>
    <p:sldId id="584" r:id="rId48"/>
    <p:sldId id="519" r:id="rId49"/>
    <p:sldId id="533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F98"/>
    <a:srgbClr val="1B8AB6"/>
    <a:srgbClr val="1E6E8E"/>
    <a:srgbClr val="1A607C"/>
    <a:srgbClr val="E2E2E2"/>
    <a:srgbClr val="DEDEDE"/>
    <a:srgbClr val="227CA0"/>
    <a:srgbClr val="47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EA448-63B1-45ED-B15A-C0C37FC9BA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5A91E-FCF9-4F14-942D-BF175EA82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3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624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61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키동작</a:t>
            </a:r>
            <a:r>
              <a:rPr lang="ko-KR" altLang="en-US" dirty="0"/>
              <a:t> 추가하고 나면</a:t>
            </a:r>
            <a:r>
              <a:rPr lang="en-US" altLang="ko-KR" dirty="0"/>
              <a:t>, </a:t>
            </a:r>
            <a:r>
              <a:rPr lang="ko-KR" altLang="en-US" dirty="0"/>
              <a:t>중간에 멈출 때 </a:t>
            </a:r>
            <a:r>
              <a:rPr lang="ko-KR" altLang="en-US" dirty="0" err="1"/>
              <a:t>스프라이트</a:t>
            </a:r>
            <a:r>
              <a:rPr lang="ko-KR" altLang="en-US" dirty="0"/>
              <a:t> 모양</a:t>
            </a:r>
            <a:r>
              <a:rPr lang="en-US" altLang="ko-KR" dirty="0"/>
              <a:t>/</a:t>
            </a:r>
            <a:r>
              <a:rPr lang="ko-KR" altLang="en-US" dirty="0"/>
              <a:t>방향 이상 </a:t>
            </a:r>
            <a:r>
              <a:rPr lang="en-US" altLang="ko-KR" dirty="0"/>
              <a:t>-&gt; </a:t>
            </a:r>
            <a:r>
              <a:rPr lang="ko-KR" altLang="en-US" dirty="0"/>
              <a:t>다음 시간에 해결</a:t>
            </a:r>
            <a:endParaRPr lang="en-US" altLang="ko-KR" dirty="0"/>
          </a:p>
          <a:p>
            <a:r>
              <a:rPr lang="ko-KR" altLang="en-US" dirty="0"/>
              <a:t>그 자리에서 모양만 바뀌는 것임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초기화는 찰나에 실행되어 </a:t>
            </a:r>
            <a:r>
              <a:rPr lang="en-US" altLang="ko-KR" dirty="0">
                <a:sym typeface="Wingdings" panose="05000000000000000000" pitchFamily="2" charset="2"/>
              </a:rPr>
              <a:t>b</a:t>
            </a:r>
            <a:r>
              <a:rPr lang="ko-KR" altLang="en-US" dirty="0">
                <a:sym typeface="Wingdings" panose="05000000000000000000" pitchFamily="2" charset="2"/>
              </a:rPr>
              <a:t>상태로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초간 움직이는 것만 눈에 보이므로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첫 블록 다음에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초 기다리기로 천천히 실행시키면 모양이 </a:t>
            </a: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상태로 바뀌는 것을 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81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9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9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0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07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9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41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42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8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92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18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45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524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33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83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579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94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85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82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68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803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50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32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50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97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134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09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048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233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93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91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01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07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305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778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325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37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60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46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189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74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96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69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942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7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866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3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4" y="50802"/>
            <a:ext cx="7062787" cy="701675"/>
          </a:xfrm>
        </p:spPr>
        <p:txBody>
          <a:bodyPr/>
          <a:lstStyle>
            <a:lvl1pPr>
              <a:defRPr kumimoji="1" lang="ko-KR" altLang="en-US" sz="3000" b="1" dirty="0">
                <a:solidFill>
                  <a:srgbClr val="1E6E8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187" y="1472718"/>
            <a:ext cx="8764725" cy="4808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0" indent="0">
              <a:buNone/>
              <a:defRPr sz="1800">
                <a:latin typeface="+mn-ea"/>
                <a:ea typeface="+mn-ea"/>
              </a:defRPr>
            </a:lvl2pPr>
            <a:lvl3pPr marL="0" indent="0">
              <a:buNone/>
              <a:defRPr sz="1800">
                <a:latin typeface="+mn-ea"/>
                <a:ea typeface="+mn-ea"/>
              </a:defRPr>
            </a:lvl3pPr>
            <a:lvl4pPr marL="0" indent="0">
              <a:buNone/>
              <a:defRPr sz="1800">
                <a:latin typeface="+mn-ea"/>
                <a:ea typeface="+mn-ea"/>
              </a:defRPr>
            </a:lvl4pPr>
            <a:lvl5pPr marL="0" indent="0">
              <a:buNone/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88934" y="6480312"/>
            <a:ext cx="2133600" cy="377687"/>
          </a:xfrm>
          <a:prstGeom prst="rect">
            <a:avLst/>
          </a:prstGeom>
          <a:ln/>
        </p:spPr>
        <p:txBody>
          <a:bodyPr/>
          <a:lstStyle>
            <a:lvl1pPr algn="r">
              <a:defRPr lang="en-US" altLang="ko-KR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00A80572-C37D-4347-8AD0-86067862885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6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611" y="78173"/>
            <a:ext cx="7020860" cy="618006"/>
          </a:xfrm>
        </p:spPr>
        <p:txBody>
          <a:bodyPr/>
          <a:lstStyle>
            <a:lvl1pPr>
              <a:defRPr sz="3000" b="1">
                <a:solidFill>
                  <a:srgbClr val="1E6E8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492699"/>
            <a:ext cx="2133600" cy="365301"/>
          </a:xfrm>
          <a:prstGeom prst="rect">
            <a:avLst/>
          </a:prstGeom>
          <a:ln/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A88D10-6E97-41B1-B37E-882BE8A0B0F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048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xmlns="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3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xmlns="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2854600-4B44-480F-ABAF-EE183ABC88B7}"/>
              </a:ext>
            </a:extLst>
          </p:cNvPr>
          <p:cNvSpPr/>
          <p:nvPr userDrawn="1"/>
        </p:nvSpPr>
        <p:spPr>
          <a:xfrm>
            <a:off x="0" y="0"/>
            <a:ext cx="9144000" cy="836249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63AED1-18C0-4F22-A18E-4BBB69E4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0" y="67286"/>
            <a:ext cx="8859140" cy="701675"/>
          </a:xfrm>
        </p:spPr>
        <p:txBody>
          <a:bodyPr/>
          <a:lstStyle>
            <a:lvl1pPr algn="ctr">
              <a:defRPr b="0">
                <a:solidFill>
                  <a:srgbClr val="1A60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329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7380312" y="637976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sz="half" idx="2"/>
          </p:nvPr>
        </p:nvSpPr>
        <p:spPr>
          <a:xfrm>
            <a:off x="326976" y="1484784"/>
            <a:ext cx="8493496" cy="4860568"/>
          </a:xfrm>
        </p:spPr>
        <p:txBody>
          <a:bodyPr>
            <a:normAutofit/>
          </a:bodyPr>
          <a:lstStyle>
            <a:lvl1pPr>
              <a:buFont typeface="Wingdings" panose="05000000000000000000" pitchFamily="2" charset="2"/>
              <a:buChar char="l"/>
              <a:defRPr sz="20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1pPr>
            <a:lvl2pPr>
              <a:buFont typeface="Wingdings" panose="05000000000000000000" pitchFamily="2" charset="2"/>
              <a:buChar char="Ø"/>
              <a:defRPr sz="16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2pPr>
            <a:lvl3pPr>
              <a:buFont typeface="Wingdings" pitchFamily="2" charset="2"/>
              <a:buChar char="§"/>
              <a:defRPr sz="14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3pPr>
            <a:lvl4pPr>
              <a:defRPr sz="12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4pPr>
            <a:lvl5pPr>
              <a:buNone/>
              <a:defRPr sz="105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3528" y="6377212"/>
            <a:ext cx="1019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chemeClr val="tx1"/>
                </a:solidFill>
                <a:latin typeface="Blackadder ITC" pitchFamily="82" charset="0"/>
                <a:ea typeface="+mn-ea"/>
              </a:defRPr>
            </a:lvl1pPr>
          </a:lstStyle>
          <a:p>
            <a:pPr>
              <a:defRPr/>
            </a:pPr>
            <a:r>
              <a:rPr lang="en-US" altLang="ko-KR" dirty="0">
                <a:ea typeface="나눔고딕" panose="020D0604000000000000" pitchFamily="50" charset="-127"/>
              </a:rPr>
              <a:t>T.S. </a:t>
            </a:r>
            <a:r>
              <a:rPr lang="en-US" altLang="ko-KR" dirty="0" err="1">
                <a:ea typeface="나눔고딕" panose="020D0604000000000000" pitchFamily="50" charset="-127"/>
              </a:rPr>
              <a:t>Hur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76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3867-B29C-4913-8259-B15FAE5D162F}" type="datetime1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5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메인표지1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lum contrast="23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 userDrawn="1"/>
        </p:nvSpPr>
        <p:spPr>
          <a:xfrm>
            <a:off x="0" y="4152900"/>
            <a:ext cx="9144000" cy="2705100"/>
          </a:xfrm>
          <a:prstGeom prst="rect">
            <a:avLst/>
          </a:prstGeom>
          <a:solidFill>
            <a:srgbClr val="5E9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63564" y="4940300"/>
            <a:ext cx="7956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4102" name="Picture 14" descr="메인표지_화살표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98" r="9375" b="39790"/>
          <a:stretch>
            <a:fillRect/>
          </a:stretch>
        </p:blipFill>
        <p:spPr bwMode="auto">
          <a:xfrm>
            <a:off x="915988" y="871538"/>
            <a:ext cx="7169150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652463"/>
            <a:ext cx="82296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55" name="Rectangle 31"/>
          <p:cNvSpPr>
            <a:spLocks noChangeArrowheads="1"/>
          </p:cNvSpPr>
          <p:nvPr userDrawn="1"/>
        </p:nvSpPr>
        <p:spPr bwMode="auto">
          <a:xfrm>
            <a:off x="4479635" y="-184665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3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1" descr="속지1_상단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b="81334"/>
          <a:stretch>
            <a:fillRect/>
          </a:stretch>
        </p:blipFill>
        <p:spPr bwMode="auto">
          <a:xfrm>
            <a:off x="-95250" y="0"/>
            <a:ext cx="9239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0" descr="속지1_상단3"/>
          <p:cNvPicPr>
            <a:picLocks noChangeAspect="1" noChangeArrowheads="1"/>
          </p:cNvPicPr>
          <p:nvPr userDrawn="1"/>
        </p:nvPicPr>
        <p:blipFill>
          <a:blip r:embed="rId9">
            <a:lum bright="26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>
            <a:off x="-114300" y="4746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속지1_상단3"/>
          <p:cNvPicPr>
            <a:picLocks noChangeAspect="1" noChangeArrowheads="1"/>
          </p:cNvPicPr>
          <p:nvPr userDrawn="1"/>
        </p:nvPicPr>
        <p:blipFill>
          <a:blip r:embed="rId9">
            <a:lum bright="8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 rot="60000">
            <a:off x="-114300" y="5381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4614" y="50802"/>
            <a:ext cx="7062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5131" name="Picture 14" descr="메인표지_화살표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4" y="-122238"/>
            <a:ext cx="2001837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8103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9" r:id="rId2"/>
    <p:sldLayoutId id="2147483666" r:id="rId3"/>
    <p:sldLayoutId id="2147483667" r:id="rId4"/>
    <p:sldLayoutId id="2147483668" r:id="rId5"/>
    <p:sldLayoutId id="2147483669" r:id="rId6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1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10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981A6FC7-50CC-44A4-BF60-561196E7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835525"/>
            <a:ext cx="7956550" cy="863600"/>
          </a:xfrm>
        </p:spPr>
        <p:txBody>
          <a:bodyPr/>
          <a:lstStyle/>
          <a:p>
            <a:r>
              <a:rPr lang="en-US" altLang="ko-KR" sz="4000" dirty="0"/>
              <a:t>10. 4</a:t>
            </a:r>
            <a:r>
              <a:rPr lang="ko-KR" altLang="en-US" sz="4000" dirty="0"/>
              <a:t>컷 만화</a:t>
            </a:r>
            <a:r>
              <a:rPr lang="en-US" altLang="ko-KR" sz="4000" dirty="0"/>
              <a:t>, </a:t>
            </a:r>
            <a:r>
              <a:rPr lang="ko-KR" altLang="en-US" sz="4000" dirty="0"/>
              <a:t>마우스 따라다니기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D77FCB2-D1A0-4C9B-A775-69EB9D119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58508"/>
            <a:ext cx="5410906" cy="17138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CB74CE9-6206-4F14-BE4C-F2971AC5E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4" y="3702969"/>
            <a:ext cx="1196216" cy="438612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xmlns="" id="{6019F9D1-6B71-45D3-849F-7F8C5FB95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3994739"/>
            <a:ext cx="2324100" cy="293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kumimoji="0" lang="ko-KR" altLang="en-US" b="1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프로그래밍의 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0E1DC4-790F-462E-830C-B936AAC91A12}"/>
              </a:ext>
            </a:extLst>
          </p:cNvPr>
          <p:cNvSpPr txBox="1"/>
          <p:nvPr/>
        </p:nvSpPr>
        <p:spPr>
          <a:xfrm>
            <a:off x="4105275" y="5699125"/>
            <a:ext cx="108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[Scratch]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8506" y="1442951"/>
            <a:ext cx="7975798" cy="4754561"/>
          </a:xfrm>
        </p:spPr>
        <p:txBody>
          <a:bodyPr/>
          <a:lstStyle/>
          <a:p>
            <a:r>
              <a:rPr lang="en-US" altLang="ko-KR" dirty="0"/>
              <a:t>7) </a:t>
            </a:r>
            <a:r>
              <a:rPr lang="ko-KR" altLang="en-US" dirty="0" err="1" smtClean="0"/>
              <a:t>스페이스바를</a:t>
            </a:r>
            <a:r>
              <a:rPr lang="ko-KR" altLang="en-US" dirty="0" smtClean="0"/>
              <a:t> 누르면 상하로 움직이기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무한 반복하기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57175" lvl="1" indent="0">
              <a:buNone/>
            </a:pPr>
            <a:r>
              <a:rPr lang="en-US" altLang="ko-KR" dirty="0"/>
              <a:t>① [</a:t>
            </a:r>
            <a:r>
              <a:rPr lang="ko-KR" altLang="en-US" dirty="0"/>
              <a:t>형태</a:t>
            </a:r>
            <a:r>
              <a:rPr lang="en-US" altLang="ko-KR" dirty="0"/>
              <a:t>] – </a:t>
            </a:r>
            <a:r>
              <a:rPr lang="ko-KR" altLang="en-US" dirty="0"/>
              <a:t>모양을 </a:t>
            </a:r>
            <a:r>
              <a:rPr lang="en-US" altLang="ko-KR" dirty="0"/>
              <a:t>[</a:t>
            </a:r>
            <a:r>
              <a:rPr lang="en-US" altLang="ko-KR" dirty="0" smtClean="0"/>
              <a:t>ballerina-a]</a:t>
            </a:r>
            <a:r>
              <a:rPr lang="ko-KR" altLang="en-US" dirty="0"/>
              <a:t>로 바꾸기                </a:t>
            </a:r>
            <a:r>
              <a:rPr lang="ko-KR" altLang="en-US" dirty="0">
                <a:solidFill>
                  <a:srgbClr val="002060"/>
                </a:solidFill>
              </a:rPr>
              <a:t>    </a:t>
            </a:r>
            <a:endParaRPr lang="en-US" altLang="ko-KR" dirty="0">
              <a:solidFill>
                <a:srgbClr val="002060"/>
              </a:solidFill>
            </a:endParaRPr>
          </a:p>
          <a:p>
            <a:pPr marL="257175" lvl="1" indent="0">
              <a:buNone/>
            </a:pPr>
            <a:r>
              <a:rPr lang="en-US" altLang="ko-KR" dirty="0" smtClean="0"/>
              <a:t>② </a:t>
            </a: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 – [1]</a:t>
            </a:r>
            <a:r>
              <a:rPr lang="ko-KR" altLang="en-US" dirty="0"/>
              <a:t>초 동안 </a:t>
            </a:r>
            <a:r>
              <a:rPr lang="en-US" altLang="ko-KR" dirty="0"/>
              <a:t>x: </a:t>
            </a:r>
            <a:r>
              <a:rPr lang="en-US" altLang="ko-KR" dirty="0" smtClean="0"/>
              <a:t>[13], </a:t>
            </a:r>
            <a:r>
              <a:rPr lang="en-US" altLang="ko-KR" dirty="0"/>
              <a:t>y: </a:t>
            </a:r>
            <a:r>
              <a:rPr lang="en-US" altLang="ko-KR" dirty="0" smtClean="0"/>
              <a:t>[114]</a:t>
            </a:r>
            <a:r>
              <a:rPr lang="ko-KR" altLang="en-US" dirty="0"/>
              <a:t>으로 </a:t>
            </a:r>
            <a:r>
              <a:rPr lang="ko-KR" altLang="en-US" dirty="0" smtClean="0"/>
              <a:t>움직이기</a:t>
            </a:r>
            <a:endParaRPr lang="en-US" altLang="ko-KR" dirty="0" smtClean="0"/>
          </a:p>
          <a:p>
            <a:pPr marL="257175" lvl="1"/>
            <a:r>
              <a:rPr lang="ko-KR" altLang="en-US" dirty="0" smtClean="0"/>
              <a:t>③ </a:t>
            </a:r>
            <a:r>
              <a:rPr lang="en-US" altLang="ko-KR" dirty="0" smtClean="0"/>
              <a:t>[</a:t>
            </a:r>
            <a:r>
              <a:rPr lang="ko-KR" altLang="en-US" dirty="0"/>
              <a:t>형태</a:t>
            </a:r>
            <a:r>
              <a:rPr lang="en-US" altLang="ko-KR" dirty="0"/>
              <a:t>] – </a:t>
            </a:r>
            <a:r>
              <a:rPr lang="ko-KR" altLang="en-US" dirty="0"/>
              <a:t>모양을 </a:t>
            </a:r>
            <a:r>
              <a:rPr lang="en-US" altLang="ko-KR" dirty="0"/>
              <a:t>[</a:t>
            </a:r>
            <a:r>
              <a:rPr lang="en-US" altLang="ko-KR" dirty="0" smtClean="0"/>
              <a:t>ballerina-b]</a:t>
            </a:r>
            <a:r>
              <a:rPr lang="ko-KR" altLang="en-US" dirty="0"/>
              <a:t>로 </a:t>
            </a:r>
            <a:r>
              <a:rPr lang="ko-KR" altLang="en-US" dirty="0" smtClean="0"/>
              <a:t>바꾸기</a:t>
            </a:r>
            <a:endParaRPr lang="en-US" altLang="ko-KR" dirty="0" smtClean="0"/>
          </a:p>
          <a:p>
            <a:pPr marL="257175" lvl="1"/>
            <a:r>
              <a:rPr lang="ko-KR" altLang="en-US" dirty="0" smtClean="0"/>
              <a:t>④ </a:t>
            </a:r>
            <a:r>
              <a:rPr lang="en-US" altLang="ko-KR" dirty="0" smtClean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 – [1]</a:t>
            </a:r>
            <a:r>
              <a:rPr lang="ko-KR" altLang="en-US" dirty="0"/>
              <a:t>초 동안 </a:t>
            </a:r>
            <a:r>
              <a:rPr lang="en-US" altLang="ko-KR" dirty="0"/>
              <a:t>x: </a:t>
            </a:r>
            <a:r>
              <a:rPr lang="en-US" altLang="ko-KR" dirty="0" smtClean="0"/>
              <a:t>[13], </a:t>
            </a:r>
            <a:r>
              <a:rPr lang="en-US" altLang="ko-KR" dirty="0"/>
              <a:t>y: </a:t>
            </a:r>
            <a:r>
              <a:rPr lang="en-US" altLang="ko-KR" dirty="0" smtClean="0"/>
              <a:t>[-15]</a:t>
            </a:r>
            <a:r>
              <a:rPr lang="ko-KR" altLang="en-US" dirty="0"/>
              <a:t>으로 </a:t>
            </a:r>
            <a:r>
              <a:rPr lang="ko-KR" altLang="en-US" dirty="0" smtClean="0"/>
              <a:t>움직이기</a:t>
            </a:r>
            <a:endParaRPr lang="en-US" altLang="ko-KR" dirty="0" smtClean="0"/>
          </a:p>
          <a:p>
            <a:pPr marL="257175" lvl="1"/>
            <a:r>
              <a:rPr lang="ko-KR" altLang="en-US" dirty="0" smtClean="0"/>
              <a:t>⑤ 타악기 </a:t>
            </a:r>
            <a:r>
              <a:rPr lang="en-US" altLang="ko-KR" dirty="0" smtClean="0"/>
              <a:t>0.1</a:t>
            </a:r>
            <a:r>
              <a:rPr lang="ko-KR" altLang="en-US" dirty="0" smtClean="0"/>
              <a:t>박자로 연주하기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트램폴린</a:t>
            </a:r>
            <a:r>
              <a:rPr lang="ko-KR" altLang="en-US" dirty="0"/>
              <a:t> 게임 만들기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02" y="3249800"/>
            <a:ext cx="3860317" cy="32076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77" y="3509735"/>
            <a:ext cx="3622154" cy="26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30187" y="1647028"/>
            <a:ext cx="8764725" cy="463450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왼쪽화살표</a:t>
            </a:r>
            <a:r>
              <a:rPr lang="en-US" altLang="ko-KR" dirty="0"/>
              <a:t>(←) </a:t>
            </a:r>
            <a:r>
              <a:rPr lang="ko-KR" altLang="en-US" dirty="0"/>
              <a:t>스크립트</a:t>
            </a:r>
            <a:endParaRPr lang="en-US" altLang="ko-KR" dirty="0"/>
          </a:p>
          <a:p>
            <a:pPr lvl="1"/>
            <a:r>
              <a:rPr lang="en-US" altLang="ko-KR" dirty="0"/>
              <a:t>   [</a:t>
            </a:r>
            <a:r>
              <a:rPr lang="ko-KR" altLang="en-US" dirty="0"/>
              <a:t>동작</a:t>
            </a:r>
            <a:r>
              <a:rPr lang="en-US" altLang="ko-KR" dirty="0"/>
              <a:t>] –    [90]</a:t>
            </a:r>
            <a:r>
              <a:rPr lang="ko-KR" altLang="en-US" dirty="0"/>
              <a:t>도 돌기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트램폴린</a:t>
            </a:r>
            <a:r>
              <a:rPr lang="ko-KR" altLang="en-US" dirty="0"/>
              <a:t> 게임 만들기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65918" y="1556601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오른쪽화살표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(→)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스크립트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ea typeface="나눔고딕" panose="020D0604000000000000" pitchFamily="50" charset="-127"/>
              </a:rPr>
              <a:t>   </a:t>
            </a: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 –    [90]</a:t>
            </a:r>
            <a:r>
              <a:rPr lang="ko-KR" altLang="en-US" dirty="0"/>
              <a:t>도 돌기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29" y="2057497"/>
            <a:ext cx="216000" cy="22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45" y="2760828"/>
            <a:ext cx="2960710" cy="31811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044" y="2712096"/>
            <a:ext cx="3039452" cy="3181188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1782" y="1903516"/>
            <a:ext cx="216000" cy="22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6AC7ECB-06F1-41E8-9CDF-4EDD532F37E7}"/>
              </a:ext>
            </a:extLst>
          </p:cNvPr>
          <p:cNvSpPr/>
          <p:nvPr/>
        </p:nvSpPr>
        <p:spPr>
          <a:xfrm>
            <a:off x="79847" y="1277696"/>
            <a:ext cx="389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8) </a:t>
            </a:r>
            <a:r>
              <a:rPr lang="ko-KR" altLang="en-US" dirty="0"/>
              <a:t>화살표</a:t>
            </a:r>
            <a:r>
              <a:rPr lang="en-US" altLang="ko-KR" dirty="0"/>
              <a:t>( →,  ← ) </a:t>
            </a:r>
            <a:r>
              <a:rPr lang="ko-KR" altLang="en-US" dirty="0"/>
              <a:t>움직임 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32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트램폴린</a:t>
            </a:r>
            <a:r>
              <a:rPr lang="ko-KR" altLang="en-US" dirty="0"/>
              <a:t> 게임 만들기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5" y="1523999"/>
            <a:ext cx="4448707" cy="5132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4618" y="1643693"/>
            <a:ext cx="801931" cy="11992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182" y="1523999"/>
            <a:ext cx="2970266" cy="1597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2215" y="1549182"/>
            <a:ext cx="892233" cy="49205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9113" y="1422398"/>
            <a:ext cx="4668451" cy="5338619"/>
          </a:xfrm>
          <a:prstGeom prst="roundRect">
            <a:avLst>
              <a:gd name="adj" fmla="val 4158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  <a:noFill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19602" y="1422398"/>
            <a:ext cx="3225990" cy="1801093"/>
          </a:xfrm>
          <a:prstGeom prst="roundRect">
            <a:avLst>
              <a:gd name="adj" fmla="val 4158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402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99877" y="1199693"/>
            <a:ext cx="7975798" cy="47545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왼쪽</a:t>
            </a:r>
            <a:r>
              <a:rPr lang="en-US" altLang="ko-KR" dirty="0"/>
              <a:t>/</a:t>
            </a:r>
            <a:r>
              <a:rPr lang="ko-KR" altLang="en-US" dirty="0"/>
              <a:t>오른쪽 회전을 </a:t>
            </a:r>
            <a:r>
              <a:rPr lang="en-US" altLang="ko-KR" dirty="0"/>
              <a:t>2</a:t>
            </a:r>
            <a:r>
              <a:rPr lang="ko-KR" altLang="en-US" dirty="0"/>
              <a:t>배 빠르게 회전시켜 보세요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실습</a:t>
            </a:r>
            <a:r>
              <a:rPr lang="en-US" altLang="ko-KR" dirty="0"/>
              <a:t>3: </a:t>
            </a:r>
            <a:r>
              <a:rPr lang="ko-KR" altLang="en-US" dirty="0"/>
              <a:t>회전방식을 좌우로 변경해보세요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트램폴린</a:t>
            </a:r>
            <a:r>
              <a:rPr lang="ko-KR" altLang="en-US" dirty="0"/>
              <a:t> 게임 만들기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70550"/>
          <a:stretch/>
        </p:blipFill>
        <p:spPr>
          <a:xfrm>
            <a:off x="717171" y="2235222"/>
            <a:ext cx="3777095" cy="13417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70046"/>
          <a:stretch/>
        </p:blipFill>
        <p:spPr>
          <a:xfrm>
            <a:off x="4733941" y="2213486"/>
            <a:ext cx="3781409" cy="1385222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7326399" y="3038880"/>
            <a:ext cx="320502" cy="627486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87" y="2592354"/>
            <a:ext cx="306932" cy="3964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27453" y="37494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정보보기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47" y="2592354"/>
            <a:ext cx="306932" cy="39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48306" y="3749439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회전방식</a:t>
            </a:r>
            <a:r>
              <a:rPr lang="en-US" altLang="ko-KR" dirty="0"/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360</a:t>
            </a:r>
            <a:r>
              <a:rPr lang="ko-KR" altLang="en-US" dirty="0"/>
              <a:t>도 회전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좌우회전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회전안함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70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xmlns="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xmlns="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877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rgbClr val="1A607C"/>
                    </a:solidFill>
                    <a:latin typeface="Arial Black" pitchFamily="34" charset="0"/>
                  </a:rPr>
                  <a:t>4</a:t>
                </a: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컷 만화 만들기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xmlns="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xmlns="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xmlns="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xmlns="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xmlns="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xmlns="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xmlns="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76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>
                <a:ea typeface="나눔고딕" panose="020D0604000000000000"/>
              </a:rPr>
              <a:t>4</a:t>
            </a:r>
            <a:r>
              <a:rPr lang="ko-KR" altLang="en-US" dirty="0">
                <a:ea typeface="나눔고딕" panose="020D0604000000000000"/>
              </a:rPr>
              <a:t>컷 만화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" y="1080560"/>
            <a:ext cx="7978140" cy="56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0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16200000">
            <a:off x="2816296" y="445159"/>
            <a:ext cx="4014024" cy="6771486"/>
            <a:chOff x="3789598" y="1731312"/>
            <a:chExt cx="1559139" cy="2693058"/>
          </a:xfrm>
        </p:grpSpPr>
        <p:grpSp>
          <p:nvGrpSpPr>
            <p:cNvPr id="7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10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4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pic>
        <p:nvPicPr>
          <p:cNvPr id="2" name="4컷만화">
            <a:hlinkClick r:id="" action="ppaction://media"/>
            <a:extLst>
              <a:ext uri="{FF2B5EF4-FFF2-40B4-BE49-F238E27FC236}">
                <a16:creationId xmlns:a16="http://schemas.microsoft.com/office/drawing/2014/main" xmlns="" id="{F50BE9AB-D8A8-48B4-8152-4AF14CACC4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1784" y="2027471"/>
            <a:ext cx="5502591" cy="365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3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89637" y="1342115"/>
            <a:ext cx="8764725" cy="4808812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ko-KR" altLang="en-US" dirty="0"/>
              <a:t>파일 </a:t>
            </a:r>
            <a:r>
              <a:rPr lang="en-US" altLang="ko-KR" dirty="0"/>
              <a:t>- </a:t>
            </a:r>
            <a:r>
              <a:rPr lang="ko-KR" altLang="en-US" dirty="0"/>
              <a:t>새로 만들기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err="1"/>
              <a:t>스프라이트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삭제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D65ECF-9A2D-4187-A342-893921C9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587" y="1342115"/>
            <a:ext cx="5510213" cy="449768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0E712DE8-CC51-4624-8862-4759A5CEA15E}"/>
              </a:ext>
            </a:extLst>
          </p:cNvPr>
          <p:cNvGrpSpPr/>
          <p:nvPr/>
        </p:nvGrpSpPr>
        <p:grpSpPr>
          <a:xfrm>
            <a:off x="4669216" y="1595319"/>
            <a:ext cx="297880" cy="383159"/>
            <a:chOff x="5299181" y="2800643"/>
            <a:chExt cx="297880" cy="38315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3ADD227F-BC5F-4A4F-8EFA-33D17277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ED668FA-2AEB-4DAD-BFFD-356470F63885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A07EAA-1439-48B4-B329-5C1CA3BBF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724" y="5083331"/>
            <a:ext cx="1285875" cy="12954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67E28A85-B0B3-4A29-AA9B-5ABDAF0241BB}"/>
              </a:ext>
            </a:extLst>
          </p:cNvPr>
          <p:cNvGrpSpPr/>
          <p:nvPr/>
        </p:nvGrpSpPr>
        <p:grpSpPr>
          <a:xfrm>
            <a:off x="4692661" y="5648218"/>
            <a:ext cx="297880" cy="383159"/>
            <a:chOff x="5299181" y="2800643"/>
            <a:chExt cx="297880" cy="38315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436ACF3C-52D1-465B-A83C-EFD5922A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3AE527C-0A5E-4B17-A769-3034DFC4EF5F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2576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2" y="2483923"/>
            <a:ext cx="4648200" cy="16573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018" y="2907416"/>
            <a:ext cx="5369710" cy="32679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99E1879-7BC8-4320-8A19-6A2FEBBF9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272" y="1473290"/>
            <a:ext cx="8764725" cy="4808812"/>
          </a:xfrm>
        </p:spPr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아들 </a:t>
            </a:r>
            <a:r>
              <a:rPr lang="ko-KR" altLang="en-US" dirty="0" err="1"/>
              <a:t>스프라이트</a:t>
            </a:r>
            <a:r>
              <a:rPr lang="en-US" altLang="ko-KR" dirty="0"/>
              <a:t>(Jaime) </a:t>
            </a:r>
            <a:r>
              <a:rPr lang="ko-KR" altLang="en-US" dirty="0"/>
              <a:t>추가</a:t>
            </a:r>
            <a:r>
              <a:rPr lang="en-US" altLang="ko-KR" dirty="0"/>
              <a:t>:</a:t>
            </a:r>
          </a:p>
          <a:p>
            <a:pPr marL="257175" lvl="1"/>
            <a:r>
              <a:rPr lang="ko-KR" altLang="en-US" dirty="0"/>
              <a:t>①저장소에서 </a:t>
            </a:r>
            <a:r>
              <a:rPr lang="ko-KR" altLang="en-US" dirty="0" err="1"/>
              <a:t>스프라이트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 </a:t>
            </a:r>
            <a:r>
              <a:rPr lang="ko-KR" altLang="en-US" dirty="0"/>
              <a:t>②</a:t>
            </a:r>
            <a:r>
              <a:rPr lang="ko-KR" altLang="en-US" dirty="0">
                <a:sym typeface="Wingdings" panose="05000000000000000000" pitchFamily="2" charset="2"/>
              </a:rPr>
              <a:t>사람들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③</a:t>
            </a:r>
            <a:r>
              <a:rPr lang="en-US" altLang="ko-KR" dirty="0"/>
              <a:t>Jaime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/>
              <a:t>④</a:t>
            </a:r>
            <a:r>
              <a:rPr lang="ko-KR" altLang="en-US" dirty="0">
                <a:sym typeface="Wingdings" panose="05000000000000000000" pitchFamily="2" charset="2"/>
              </a:rPr>
              <a:t>확인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5B31A3B6-2CB0-4C2E-96D8-620FD5702211}"/>
              </a:ext>
            </a:extLst>
          </p:cNvPr>
          <p:cNvGrpSpPr/>
          <p:nvPr/>
        </p:nvGrpSpPr>
        <p:grpSpPr>
          <a:xfrm>
            <a:off x="4008914" y="2715836"/>
            <a:ext cx="297880" cy="383159"/>
            <a:chOff x="5299181" y="2800643"/>
            <a:chExt cx="297880" cy="38315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1847C0AD-2653-44E7-95B9-E9D4991F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DDF9D7-3EE1-41CA-859A-1AF4419900AE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F6F8A9FB-998A-4634-9525-3C5B311F1836}"/>
              </a:ext>
            </a:extLst>
          </p:cNvPr>
          <p:cNvGrpSpPr/>
          <p:nvPr/>
        </p:nvGrpSpPr>
        <p:grpSpPr>
          <a:xfrm>
            <a:off x="3818414" y="3857136"/>
            <a:ext cx="297880" cy="383159"/>
            <a:chOff x="5299181" y="2800643"/>
            <a:chExt cx="297880" cy="38315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12FA0678-E344-42FC-86F5-436CC466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93077B1-9338-45CC-B629-86C153FD7696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974AC74-8801-46F6-BF20-EF538F047915}"/>
              </a:ext>
            </a:extLst>
          </p:cNvPr>
          <p:cNvGrpSpPr/>
          <p:nvPr/>
        </p:nvGrpSpPr>
        <p:grpSpPr>
          <a:xfrm>
            <a:off x="5136217" y="4349801"/>
            <a:ext cx="297880" cy="383159"/>
            <a:chOff x="5299181" y="2800643"/>
            <a:chExt cx="297880" cy="38315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9A2AA0CC-B198-4F4C-A31C-D78244A4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1BAF1D0-DB48-49A5-BF85-6021DBFA90E2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A05F65A6-A24D-49A2-9FE4-CEFD71EBAD84}"/>
              </a:ext>
            </a:extLst>
          </p:cNvPr>
          <p:cNvGrpSpPr/>
          <p:nvPr/>
        </p:nvGrpSpPr>
        <p:grpSpPr>
          <a:xfrm>
            <a:off x="8123714" y="6078902"/>
            <a:ext cx="297880" cy="383159"/>
            <a:chOff x="5299181" y="2800643"/>
            <a:chExt cx="297880" cy="38315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DD4F0088-E03A-4B8B-90D8-6A08243E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09455CD9-A635-4350-8208-9DFCD66B49AA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4" name="자유형: 도형 3">
            <a:extLst>
              <a:ext uri="{FF2B5EF4-FFF2-40B4-BE49-F238E27FC236}">
                <a16:creationId xmlns:a16="http://schemas.microsoft.com/office/drawing/2014/main" xmlns="" id="{303E6715-E0D3-4477-85A9-BA9A57CFE8B7}"/>
              </a:ext>
            </a:extLst>
          </p:cNvPr>
          <p:cNvSpPr/>
          <p:nvPr/>
        </p:nvSpPr>
        <p:spPr>
          <a:xfrm>
            <a:off x="4027470" y="3030876"/>
            <a:ext cx="4099388" cy="3030877"/>
          </a:xfrm>
          <a:custGeom>
            <a:avLst/>
            <a:gdLst>
              <a:gd name="connsiteX0" fmla="*/ 113015 w 4099388"/>
              <a:gd name="connsiteY0" fmla="*/ 0 h 3030877"/>
              <a:gd name="connsiteX1" fmla="*/ 0 w 4099388"/>
              <a:gd name="connsiteY1" fmla="*/ 945223 h 3030877"/>
              <a:gd name="connsiteX2" fmla="*/ 1202076 w 4099388"/>
              <a:gd name="connsiteY2" fmla="*/ 1613043 h 3030877"/>
              <a:gd name="connsiteX3" fmla="*/ 4099388 w 4099388"/>
              <a:gd name="connsiteY3" fmla="*/ 3030877 h 3030877"/>
              <a:gd name="connsiteX0" fmla="*/ 113015 w 4099388"/>
              <a:gd name="connsiteY0" fmla="*/ 0 h 3030877"/>
              <a:gd name="connsiteX1" fmla="*/ 0 w 4099388"/>
              <a:gd name="connsiteY1" fmla="*/ 945223 h 3030877"/>
              <a:gd name="connsiteX2" fmla="*/ 1171253 w 4099388"/>
              <a:gd name="connsiteY2" fmla="*/ 1335641 h 3030877"/>
              <a:gd name="connsiteX3" fmla="*/ 4099388 w 4099388"/>
              <a:gd name="connsiteY3" fmla="*/ 3030877 h 30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9388" h="3030877">
                <a:moveTo>
                  <a:pt x="113015" y="0"/>
                </a:moveTo>
                <a:lnTo>
                  <a:pt x="0" y="945223"/>
                </a:lnTo>
                <a:lnTo>
                  <a:pt x="1171253" y="1335641"/>
                </a:lnTo>
                <a:lnTo>
                  <a:pt x="4099388" y="3030877"/>
                </a:lnTo>
              </a:path>
            </a:pathLst>
          </a:custGeom>
          <a:noFill/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32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8" y="2370181"/>
            <a:ext cx="4648200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99" y="3026594"/>
            <a:ext cx="5305179" cy="3196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236A2BD-FEC5-446C-A026-A2050F3C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37" y="1442260"/>
            <a:ext cx="8764725" cy="4808812"/>
          </a:xfrm>
        </p:spPr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엄마 </a:t>
            </a:r>
            <a:r>
              <a:rPr lang="ko-KR" altLang="en-US" dirty="0" err="1"/>
              <a:t>스프라이트</a:t>
            </a:r>
            <a:r>
              <a:rPr lang="en-US" altLang="ko-KR" dirty="0"/>
              <a:t>(Singer1) </a:t>
            </a:r>
            <a:r>
              <a:rPr lang="ko-KR" altLang="en-US" dirty="0"/>
              <a:t>추가</a:t>
            </a:r>
            <a:r>
              <a:rPr lang="en-US" altLang="ko-KR" dirty="0"/>
              <a:t>:</a:t>
            </a:r>
          </a:p>
          <a:p>
            <a:pPr marL="257175" lvl="1"/>
            <a:r>
              <a:rPr lang="ko-KR" altLang="en-US" dirty="0"/>
              <a:t>①저장소에서 </a:t>
            </a:r>
            <a:r>
              <a:rPr lang="ko-KR" altLang="en-US" dirty="0" err="1"/>
              <a:t>스프라이트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②</a:t>
            </a:r>
            <a:r>
              <a:rPr lang="ko-KR" altLang="en-US" dirty="0">
                <a:sym typeface="Wingdings" panose="05000000000000000000" pitchFamily="2" charset="2"/>
              </a:rPr>
              <a:t>사람들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③</a:t>
            </a:r>
            <a:r>
              <a:rPr lang="en-US" altLang="ko-KR" dirty="0"/>
              <a:t>Singer1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/>
              <a:t>④</a:t>
            </a:r>
            <a:r>
              <a:rPr lang="ko-KR" altLang="en-US" dirty="0">
                <a:sym typeface="Wingdings" panose="05000000000000000000" pitchFamily="2" charset="2"/>
              </a:rPr>
              <a:t>확인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A9391C1-CCDF-43D4-AF2D-B40C57585625}"/>
              </a:ext>
            </a:extLst>
          </p:cNvPr>
          <p:cNvGrpSpPr/>
          <p:nvPr/>
        </p:nvGrpSpPr>
        <p:grpSpPr>
          <a:xfrm>
            <a:off x="4274120" y="2586776"/>
            <a:ext cx="297880" cy="383159"/>
            <a:chOff x="5299181" y="2800643"/>
            <a:chExt cx="297880" cy="38315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7AAA1C29-BCF9-4EF0-BC2F-FCC5FB24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BC0A276-6869-4734-8620-AEBB70ED8873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9C1991E-0EFE-4386-818D-1D733CCF6F9B}"/>
              </a:ext>
            </a:extLst>
          </p:cNvPr>
          <p:cNvGrpSpPr/>
          <p:nvPr/>
        </p:nvGrpSpPr>
        <p:grpSpPr>
          <a:xfrm>
            <a:off x="3702620" y="3964474"/>
            <a:ext cx="297880" cy="383159"/>
            <a:chOff x="5299181" y="2800643"/>
            <a:chExt cx="297880" cy="38315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74261216-F7BA-43FC-9622-459F6F534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5EC826A-C164-4D99-85E1-5737DC9CF622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7EFB4052-5802-4FAB-801A-5229551F4EAE}"/>
              </a:ext>
            </a:extLst>
          </p:cNvPr>
          <p:cNvGrpSpPr/>
          <p:nvPr/>
        </p:nvGrpSpPr>
        <p:grpSpPr>
          <a:xfrm>
            <a:off x="7986073" y="4697034"/>
            <a:ext cx="297880" cy="383159"/>
            <a:chOff x="5299181" y="2800643"/>
            <a:chExt cx="297880" cy="38315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3A2691EA-2BB1-41D2-8E45-7C51C1C4E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BEC3D14-E81A-4B0A-BFD7-F486CA615AB3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C4DAA96C-ACD4-4C36-997E-DC84DD81C46A}"/>
              </a:ext>
            </a:extLst>
          </p:cNvPr>
          <p:cNvGrpSpPr/>
          <p:nvPr/>
        </p:nvGrpSpPr>
        <p:grpSpPr>
          <a:xfrm>
            <a:off x="7957120" y="6127439"/>
            <a:ext cx="297880" cy="383159"/>
            <a:chOff x="5299181" y="2800643"/>
            <a:chExt cx="297880" cy="38315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EFE73BDB-1030-430A-95DC-4E7EBE342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CDC424C-93A8-45E8-8E0D-FD0C873D7E43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9BAF658-BA5A-4C92-8DEB-7ABFD5A3C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676" y="2736185"/>
            <a:ext cx="648365" cy="648365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xmlns="" id="{ED1BA03D-49C9-4BA3-BCB6-1B1085445136}"/>
              </a:ext>
            </a:extLst>
          </p:cNvPr>
          <p:cNvSpPr/>
          <p:nvPr/>
        </p:nvSpPr>
        <p:spPr>
          <a:xfrm>
            <a:off x="3821985" y="2671280"/>
            <a:ext cx="4284323" cy="3390473"/>
          </a:xfrm>
          <a:custGeom>
            <a:avLst/>
            <a:gdLst>
              <a:gd name="connsiteX0" fmla="*/ 113015 w 4099388"/>
              <a:gd name="connsiteY0" fmla="*/ 0 h 3030877"/>
              <a:gd name="connsiteX1" fmla="*/ 0 w 4099388"/>
              <a:gd name="connsiteY1" fmla="*/ 945223 h 3030877"/>
              <a:gd name="connsiteX2" fmla="*/ 1202076 w 4099388"/>
              <a:gd name="connsiteY2" fmla="*/ 1613043 h 3030877"/>
              <a:gd name="connsiteX3" fmla="*/ 4099388 w 4099388"/>
              <a:gd name="connsiteY3" fmla="*/ 3030877 h 3030877"/>
              <a:gd name="connsiteX0" fmla="*/ 113015 w 4099388"/>
              <a:gd name="connsiteY0" fmla="*/ 0 h 3030877"/>
              <a:gd name="connsiteX1" fmla="*/ 0 w 4099388"/>
              <a:gd name="connsiteY1" fmla="*/ 945223 h 3030877"/>
              <a:gd name="connsiteX2" fmla="*/ 1171253 w 4099388"/>
              <a:gd name="connsiteY2" fmla="*/ 1335641 h 3030877"/>
              <a:gd name="connsiteX3" fmla="*/ 4099388 w 4099388"/>
              <a:gd name="connsiteY3" fmla="*/ 3030877 h 3030877"/>
              <a:gd name="connsiteX0" fmla="*/ 308224 w 4099388"/>
              <a:gd name="connsiteY0" fmla="*/ 0 h 3390473"/>
              <a:gd name="connsiteX1" fmla="*/ 0 w 4099388"/>
              <a:gd name="connsiteY1" fmla="*/ 1304819 h 3390473"/>
              <a:gd name="connsiteX2" fmla="*/ 1171253 w 4099388"/>
              <a:gd name="connsiteY2" fmla="*/ 1695237 h 3390473"/>
              <a:gd name="connsiteX3" fmla="*/ 4099388 w 4099388"/>
              <a:gd name="connsiteY3" fmla="*/ 3390473 h 3390473"/>
              <a:gd name="connsiteX0" fmla="*/ 513708 w 4304872"/>
              <a:gd name="connsiteY0" fmla="*/ 0 h 3390473"/>
              <a:gd name="connsiteX1" fmla="*/ 0 w 4304872"/>
              <a:gd name="connsiteY1" fmla="*/ 1304819 h 3390473"/>
              <a:gd name="connsiteX2" fmla="*/ 1376737 w 4304872"/>
              <a:gd name="connsiteY2" fmla="*/ 1695237 h 3390473"/>
              <a:gd name="connsiteX3" fmla="*/ 4304872 w 4304872"/>
              <a:gd name="connsiteY3" fmla="*/ 3390473 h 3390473"/>
              <a:gd name="connsiteX0" fmla="*/ 513708 w 4304872"/>
              <a:gd name="connsiteY0" fmla="*/ 0 h 3390473"/>
              <a:gd name="connsiteX1" fmla="*/ 0 w 4304872"/>
              <a:gd name="connsiteY1" fmla="*/ 1304819 h 3390473"/>
              <a:gd name="connsiteX2" fmla="*/ 4017196 w 4304872"/>
              <a:gd name="connsiteY2" fmla="*/ 2054832 h 3390473"/>
              <a:gd name="connsiteX3" fmla="*/ 4304872 w 4304872"/>
              <a:gd name="connsiteY3" fmla="*/ 3390473 h 3390473"/>
              <a:gd name="connsiteX0" fmla="*/ 513708 w 4284323"/>
              <a:gd name="connsiteY0" fmla="*/ 0 h 3390473"/>
              <a:gd name="connsiteX1" fmla="*/ 0 w 4284323"/>
              <a:gd name="connsiteY1" fmla="*/ 1304819 h 3390473"/>
              <a:gd name="connsiteX2" fmla="*/ 4017196 w 4284323"/>
              <a:gd name="connsiteY2" fmla="*/ 2054832 h 3390473"/>
              <a:gd name="connsiteX3" fmla="*/ 4284323 w 4284323"/>
              <a:gd name="connsiteY3" fmla="*/ 3390473 h 339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23" h="3390473">
                <a:moveTo>
                  <a:pt x="513708" y="0"/>
                </a:moveTo>
                <a:lnTo>
                  <a:pt x="0" y="1304819"/>
                </a:lnTo>
                <a:lnTo>
                  <a:pt x="4017196" y="2054832"/>
                </a:lnTo>
                <a:lnTo>
                  <a:pt x="4284323" y="3390473"/>
                </a:lnTo>
              </a:path>
            </a:pathLst>
          </a:custGeom>
          <a:noFill/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12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5B27E25-C68E-4B4E-88FD-7A48C6E7097F}"/>
              </a:ext>
            </a:extLst>
          </p:cNvPr>
          <p:cNvGrpSpPr/>
          <p:nvPr/>
        </p:nvGrpSpPr>
        <p:grpSpPr>
          <a:xfrm>
            <a:off x="1871810" y="1265012"/>
            <a:ext cx="5933021" cy="677057"/>
            <a:chOff x="1367474" y="1434103"/>
            <a:chExt cx="5933021" cy="677057"/>
          </a:xfrm>
        </p:grpSpPr>
        <p:sp>
          <p:nvSpPr>
            <p:cNvPr id="142" name="AutoShape 92"/>
            <p:cNvSpPr>
              <a:spLocks noChangeArrowheads="1"/>
            </p:cNvSpPr>
            <p:nvPr/>
          </p:nvSpPr>
          <p:spPr bwMode="auto">
            <a:xfrm flipH="1">
              <a:off x="1699174" y="1503113"/>
              <a:ext cx="5466722" cy="5461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AutoShape 92"/>
            <p:cNvSpPr>
              <a:spLocks noChangeArrowheads="1"/>
            </p:cNvSpPr>
            <p:nvPr/>
          </p:nvSpPr>
          <p:spPr bwMode="auto">
            <a:xfrm flipH="1">
              <a:off x="1603135" y="1489225"/>
              <a:ext cx="5697360" cy="576609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bg1">
                  <a:lumMod val="65000"/>
                </a:schemeClr>
              </a:solidFill>
              <a:prstDash val="solid"/>
              <a:headEnd/>
              <a:tailEnd/>
            </a:ln>
            <a:effectLst>
              <a:outerShdw blurRad="25400" dist="190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993861" y="1587966"/>
              <a:ext cx="2416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b="1" dirty="0" err="1">
                  <a:solidFill>
                    <a:srgbClr val="1A607C"/>
                  </a:solidFill>
                  <a:latin typeface="Arial Black" pitchFamily="34" charset="0"/>
                </a:rPr>
                <a:t>트램폴린</a:t>
              </a:r>
              <a:r>
                <a:rPr lang="ko-KR" altLang="en-US" b="1" dirty="0">
                  <a:solidFill>
                    <a:srgbClr val="1A607C"/>
                  </a:solidFill>
                  <a:latin typeface="Arial Black" pitchFamily="34" charset="0"/>
                </a:rPr>
                <a:t> 게임 만들기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3BD5CEF-7357-4E22-A349-A971B02427D9}"/>
                </a:ext>
              </a:extLst>
            </p:cNvPr>
            <p:cNvGrpSpPr/>
            <p:nvPr/>
          </p:nvGrpSpPr>
          <p:grpSpPr>
            <a:xfrm>
              <a:off x="1367474" y="1434103"/>
              <a:ext cx="663399" cy="677057"/>
              <a:chOff x="1084546" y="2539736"/>
              <a:chExt cx="663399" cy="677057"/>
            </a:xfrm>
          </p:grpSpPr>
          <p:sp>
            <p:nvSpPr>
              <p:cNvPr id="84" name="타원형 설명선 156">
                <a:extLst>
                  <a:ext uri="{FF2B5EF4-FFF2-40B4-BE49-F238E27FC236}">
                    <a16:creationId xmlns:a16="http://schemas.microsoft.com/office/drawing/2014/main" xmlns="" id="{0050241C-E409-4F3E-AC9E-165AAF64D987}"/>
                  </a:ext>
                </a:extLst>
              </p:cNvPr>
              <p:cNvSpPr/>
              <p:nvPr/>
            </p:nvSpPr>
            <p:spPr>
              <a:xfrm>
                <a:off x="1098821" y="2559661"/>
                <a:ext cx="633438" cy="637208"/>
              </a:xfrm>
              <a:prstGeom prst="wedgeEllipseCallout">
                <a:avLst>
                  <a:gd name="adj1" fmla="val 37747"/>
                  <a:gd name="adj2" fmla="val 53342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Arial Black" pitchFamily="34" charset="0"/>
                    <a:cs typeface="Arial" pitchFamily="34" charset="0"/>
                  </a:rPr>
                  <a:t>1</a:t>
                </a:r>
                <a:endParaRPr lang="ko-KR" altLang="en-US" dirty="0">
                  <a:latin typeface="Arial Black" pitchFamily="34" charset="0"/>
                  <a:cs typeface="Arial" pitchFamily="34" charset="0"/>
                </a:endParaRPr>
              </a:p>
            </p:txBody>
          </p:sp>
          <p:grpSp>
            <p:nvGrpSpPr>
              <p:cNvPr id="2" name="그룹 161"/>
              <p:cNvGrpSpPr/>
              <p:nvPr/>
            </p:nvGrpSpPr>
            <p:grpSpPr>
              <a:xfrm>
                <a:off x="1084546" y="2539736"/>
                <a:ext cx="663399" cy="677057"/>
                <a:chOff x="1331640" y="1403775"/>
                <a:chExt cx="636670" cy="649777"/>
              </a:xfrm>
            </p:grpSpPr>
            <p:sp>
              <p:nvSpPr>
                <p:cNvPr id="163" name="Oval 26"/>
                <p:cNvSpPr>
                  <a:spLocks noChangeAspect="1" noChangeArrowheads="1"/>
                </p:cNvSpPr>
                <p:nvPr/>
              </p:nvSpPr>
              <p:spPr bwMode="auto">
                <a:xfrm rot="15625116">
                  <a:off x="1270883" y="1650750"/>
                  <a:ext cx="425878" cy="22837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38100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4" name="Oval 28"/>
                <p:cNvSpPr>
                  <a:spLocks noChangeArrowheads="1"/>
                </p:cNvSpPr>
                <p:nvPr/>
              </p:nvSpPr>
              <p:spPr bwMode="auto">
                <a:xfrm rot="18325116" flipH="1">
                  <a:off x="1327035" y="1671379"/>
                  <a:ext cx="195899" cy="17558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Arial Black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grpSp>
              <p:nvGrpSpPr>
                <p:cNvPr id="3" name="그룹 15"/>
                <p:cNvGrpSpPr/>
                <p:nvPr/>
              </p:nvGrpSpPr>
              <p:grpSpPr>
                <a:xfrm rot="18325116">
                  <a:off x="1331639" y="1416881"/>
                  <a:ext cx="636672" cy="636670"/>
                  <a:chOff x="3050307" y="1864444"/>
                  <a:chExt cx="3744421" cy="3744417"/>
                </a:xfrm>
              </p:grpSpPr>
              <p:sp>
                <p:nvSpPr>
                  <p:cNvPr id="168" name="타원 12"/>
                  <p:cNvSpPr/>
                  <p:nvPr/>
                </p:nvSpPr>
                <p:spPr>
                  <a:xfrm>
                    <a:off x="3084215" y="1890923"/>
                    <a:ext cx="3672408" cy="3672408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9" name="타원 7"/>
                  <p:cNvSpPr/>
                  <p:nvPr/>
                </p:nvSpPr>
                <p:spPr>
                  <a:xfrm rot="10800000">
                    <a:off x="3050307" y="1864444"/>
                    <a:ext cx="3744416" cy="3744416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0" name="타원 9"/>
                  <p:cNvSpPr/>
                  <p:nvPr/>
                </p:nvSpPr>
                <p:spPr>
                  <a:xfrm>
                    <a:off x="3050311" y="1864447"/>
                    <a:ext cx="3744417" cy="3744414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6" name="자유형 165"/>
                <p:cNvSpPr/>
                <p:nvPr/>
              </p:nvSpPr>
              <p:spPr>
                <a:xfrm rot="2123458">
                  <a:off x="1434620" y="1403775"/>
                  <a:ext cx="391380" cy="379721"/>
                </a:xfrm>
                <a:custGeom>
                  <a:avLst/>
                  <a:gdLst>
                    <a:gd name="connsiteX0" fmla="*/ 0 w 1800225"/>
                    <a:gd name="connsiteY0" fmla="*/ 1285875 h 1409700"/>
                    <a:gd name="connsiteX1" fmla="*/ 723900 w 1800225"/>
                    <a:gd name="connsiteY1" fmla="*/ 1409700 h 1409700"/>
                    <a:gd name="connsiteX2" fmla="*/ 1800225 w 1800225"/>
                    <a:gd name="connsiteY2" fmla="*/ 428625 h 1409700"/>
                    <a:gd name="connsiteX3" fmla="*/ 1323975 w 1800225"/>
                    <a:gd name="connsiteY3" fmla="*/ 0 h 1409700"/>
                    <a:gd name="connsiteX4" fmla="*/ 342900 w 1800225"/>
                    <a:gd name="connsiteY4" fmla="*/ 419100 h 1409700"/>
                    <a:gd name="connsiteX5" fmla="*/ 0 w 1800225"/>
                    <a:gd name="connsiteY5" fmla="*/ 1285875 h 1409700"/>
                    <a:gd name="connsiteX0" fmla="*/ 63500 w 1863725"/>
                    <a:gd name="connsiteY0" fmla="*/ 1287462 h 1411287"/>
                    <a:gd name="connsiteX1" fmla="*/ 787400 w 1863725"/>
                    <a:gd name="connsiteY1" fmla="*/ 1411287 h 1411287"/>
                    <a:gd name="connsiteX2" fmla="*/ 1863725 w 1863725"/>
                    <a:gd name="connsiteY2" fmla="*/ 430212 h 1411287"/>
                    <a:gd name="connsiteX3" fmla="*/ 1387475 w 1863725"/>
                    <a:gd name="connsiteY3" fmla="*/ 1587 h 1411287"/>
                    <a:gd name="connsiteX4" fmla="*/ 406400 w 1863725"/>
                    <a:gd name="connsiteY4" fmla="*/ 420687 h 1411287"/>
                    <a:gd name="connsiteX5" fmla="*/ 63500 w 1863725"/>
                    <a:gd name="connsiteY5" fmla="*/ 1287462 h 1411287"/>
                    <a:gd name="connsiteX0" fmla="*/ 63500 w 1963738"/>
                    <a:gd name="connsiteY0" fmla="*/ 1287462 h 1411287"/>
                    <a:gd name="connsiteX1" fmla="*/ 787400 w 1963738"/>
                    <a:gd name="connsiteY1" fmla="*/ 1411287 h 1411287"/>
                    <a:gd name="connsiteX2" fmla="*/ 1863725 w 1963738"/>
                    <a:gd name="connsiteY2" fmla="*/ 430212 h 1411287"/>
                    <a:gd name="connsiteX3" fmla="*/ 1387475 w 1963738"/>
                    <a:gd name="connsiteY3" fmla="*/ 1587 h 1411287"/>
                    <a:gd name="connsiteX4" fmla="*/ 406400 w 1963738"/>
                    <a:gd name="connsiteY4" fmla="*/ 420687 h 1411287"/>
                    <a:gd name="connsiteX5" fmla="*/ 63500 w 1963738"/>
                    <a:gd name="connsiteY5" fmla="*/ 1287462 h 1411287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41717 w 1963737"/>
                    <a:gd name="connsiteY0" fmla="*/ 1287462 h 1689794"/>
                    <a:gd name="connsiteX1" fmla="*/ 634920 w 1963737"/>
                    <a:gd name="connsiteY1" fmla="*/ 1546919 h 1689794"/>
                    <a:gd name="connsiteX2" fmla="*/ 1841942 w 1963737"/>
                    <a:gd name="connsiteY2" fmla="*/ 430212 h 1689794"/>
                    <a:gd name="connsiteX3" fmla="*/ 1365692 w 1963737"/>
                    <a:gd name="connsiteY3" fmla="*/ 1587 h 1689794"/>
                    <a:gd name="connsiteX4" fmla="*/ 384617 w 1963737"/>
                    <a:gd name="connsiteY4" fmla="*/ 420687 h 1689794"/>
                    <a:gd name="connsiteX5" fmla="*/ 41717 w 1963737"/>
                    <a:gd name="connsiteY5" fmla="*/ 1287462 h 1689794"/>
                    <a:gd name="connsiteX0" fmla="*/ 41717 w 1860992"/>
                    <a:gd name="connsiteY0" fmla="*/ 1287462 h 1689794"/>
                    <a:gd name="connsiteX1" fmla="*/ 634920 w 1860992"/>
                    <a:gd name="connsiteY1" fmla="*/ 1546919 h 1689794"/>
                    <a:gd name="connsiteX2" fmla="*/ 1479991 w 1860992"/>
                    <a:gd name="connsiteY2" fmla="*/ 896937 h 1689794"/>
                    <a:gd name="connsiteX3" fmla="*/ 1841942 w 1860992"/>
                    <a:gd name="connsiteY3" fmla="*/ 430212 h 1689794"/>
                    <a:gd name="connsiteX4" fmla="*/ 1365692 w 1860992"/>
                    <a:gd name="connsiteY4" fmla="*/ 1587 h 1689794"/>
                    <a:gd name="connsiteX5" fmla="*/ 384617 w 1860992"/>
                    <a:gd name="connsiteY5" fmla="*/ 420687 h 1689794"/>
                    <a:gd name="connsiteX6" fmla="*/ 41717 w 1860992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55725"/>
                    <a:gd name="connsiteY0" fmla="*/ 1287462 h 1689794"/>
                    <a:gd name="connsiteX1" fmla="*/ 634920 w 1855725"/>
                    <a:gd name="connsiteY1" fmla="*/ 1546919 h 1689794"/>
                    <a:gd name="connsiteX2" fmla="*/ 1282992 w 1855725"/>
                    <a:gd name="connsiteY2" fmla="*/ 322783 h 1689794"/>
                    <a:gd name="connsiteX3" fmla="*/ 1841942 w 1855725"/>
                    <a:gd name="connsiteY3" fmla="*/ 430212 h 1689794"/>
                    <a:gd name="connsiteX4" fmla="*/ 1365692 w 1855725"/>
                    <a:gd name="connsiteY4" fmla="*/ 1587 h 1689794"/>
                    <a:gd name="connsiteX5" fmla="*/ 384617 w 1855725"/>
                    <a:gd name="connsiteY5" fmla="*/ 420687 h 1689794"/>
                    <a:gd name="connsiteX6" fmla="*/ 41717 w 1855725"/>
                    <a:gd name="connsiteY6" fmla="*/ 1287462 h 1689794"/>
                    <a:gd name="connsiteX0" fmla="*/ 41717 w 1876164"/>
                    <a:gd name="connsiteY0" fmla="*/ 1287462 h 1689794"/>
                    <a:gd name="connsiteX1" fmla="*/ 634920 w 1876164"/>
                    <a:gd name="connsiteY1" fmla="*/ 1546919 h 1689794"/>
                    <a:gd name="connsiteX2" fmla="*/ 1571024 w 1876164"/>
                    <a:gd name="connsiteY2" fmla="*/ 538807 h 1689794"/>
                    <a:gd name="connsiteX3" fmla="*/ 1841942 w 1876164"/>
                    <a:gd name="connsiteY3" fmla="*/ 430212 h 1689794"/>
                    <a:gd name="connsiteX4" fmla="*/ 1365692 w 1876164"/>
                    <a:gd name="connsiteY4" fmla="*/ 1587 h 1689794"/>
                    <a:gd name="connsiteX5" fmla="*/ 384617 w 1876164"/>
                    <a:gd name="connsiteY5" fmla="*/ 420687 h 1689794"/>
                    <a:gd name="connsiteX6" fmla="*/ 41717 w 1876164"/>
                    <a:gd name="connsiteY6" fmla="*/ 1287462 h 1689794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06006"/>
                    <a:gd name="connsiteX1" fmla="*/ 718928 w 1888165"/>
                    <a:gd name="connsiteY1" fmla="*/ 1618927 h 1706006"/>
                    <a:gd name="connsiteX2" fmla="*/ 1583025 w 1888165"/>
                    <a:gd name="connsiteY2" fmla="*/ 538807 h 1706006"/>
                    <a:gd name="connsiteX3" fmla="*/ 1853943 w 1888165"/>
                    <a:gd name="connsiteY3" fmla="*/ 430212 h 1706006"/>
                    <a:gd name="connsiteX4" fmla="*/ 1377693 w 1888165"/>
                    <a:gd name="connsiteY4" fmla="*/ 1587 h 1706006"/>
                    <a:gd name="connsiteX5" fmla="*/ 396618 w 1888165"/>
                    <a:gd name="connsiteY5" fmla="*/ 420687 h 1706006"/>
                    <a:gd name="connsiteX6" fmla="*/ 53718 w 1888165"/>
                    <a:gd name="connsiteY6" fmla="*/ 1287462 h 1706006"/>
                    <a:gd name="connsiteX0" fmla="*/ 53718 w 1888165"/>
                    <a:gd name="connsiteY0" fmla="*/ 1287462 h 1618927"/>
                    <a:gd name="connsiteX1" fmla="*/ 718928 w 1888165"/>
                    <a:gd name="connsiteY1" fmla="*/ 1618927 h 1618927"/>
                    <a:gd name="connsiteX2" fmla="*/ 1583025 w 1888165"/>
                    <a:gd name="connsiteY2" fmla="*/ 538807 h 1618927"/>
                    <a:gd name="connsiteX3" fmla="*/ 1853943 w 1888165"/>
                    <a:gd name="connsiteY3" fmla="*/ 430212 h 1618927"/>
                    <a:gd name="connsiteX4" fmla="*/ 1377693 w 1888165"/>
                    <a:gd name="connsiteY4" fmla="*/ 1587 h 1618927"/>
                    <a:gd name="connsiteX5" fmla="*/ 396618 w 1888165"/>
                    <a:gd name="connsiteY5" fmla="*/ 420687 h 1618927"/>
                    <a:gd name="connsiteX6" fmla="*/ 53718 w 1888165"/>
                    <a:gd name="connsiteY6" fmla="*/ 1287462 h 1618927"/>
                    <a:gd name="connsiteX0" fmla="*/ 5223 w 1839670"/>
                    <a:gd name="connsiteY0" fmla="*/ 1287462 h 1780287"/>
                    <a:gd name="connsiteX1" fmla="*/ 379464 w 1839670"/>
                    <a:gd name="connsiteY1" fmla="*/ 1506969 h 1780287"/>
                    <a:gd name="connsiteX2" fmla="*/ 670433 w 1839670"/>
                    <a:gd name="connsiteY2" fmla="*/ 1618927 h 1780287"/>
                    <a:gd name="connsiteX3" fmla="*/ 1534530 w 1839670"/>
                    <a:gd name="connsiteY3" fmla="*/ 538807 h 1780287"/>
                    <a:gd name="connsiteX4" fmla="*/ 1805448 w 1839670"/>
                    <a:gd name="connsiteY4" fmla="*/ 430212 h 1780287"/>
                    <a:gd name="connsiteX5" fmla="*/ 1329198 w 1839670"/>
                    <a:gd name="connsiteY5" fmla="*/ 1587 h 1780287"/>
                    <a:gd name="connsiteX6" fmla="*/ 348123 w 1839670"/>
                    <a:gd name="connsiteY6" fmla="*/ 420687 h 1780287"/>
                    <a:gd name="connsiteX7" fmla="*/ 5223 w 1839670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34947" h="1780287">
                      <a:moveTo>
                        <a:pt x="500" y="1287462"/>
                      </a:moveTo>
                      <a:cubicBezTo>
                        <a:pt x="1000" y="1451572"/>
                        <a:pt x="235534" y="1350106"/>
                        <a:pt x="346402" y="1405350"/>
                      </a:cubicBezTo>
                      <a:cubicBezTo>
                        <a:pt x="457270" y="1460594"/>
                        <a:pt x="473199" y="1780287"/>
                        <a:pt x="665710" y="1618927"/>
                      </a:cubicBezTo>
                      <a:cubicBezTo>
                        <a:pt x="905422" y="1553840"/>
                        <a:pt x="1238695" y="627021"/>
                        <a:pt x="1529807" y="538807"/>
                      </a:cubicBezTo>
                      <a:cubicBezTo>
                        <a:pt x="1820919" y="450593"/>
                        <a:pt x="1834947" y="519749"/>
                        <a:pt x="1800725" y="430212"/>
                      </a:cubicBezTo>
                      <a:cubicBezTo>
                        <a:pt x="1766503" y="340675"/>
                        <a:pt x="1567362" y="3174"/>
                        <a:pt x="1324475" y="1587"/>
                      </a:cubicBezTo>
                      <a:cubicBezTo>
                        <a:pt x="1081588" y="0"/>
                        <a:pt x="564063" y="206375"/>
                        <a:pt x="343400" y="420687"/>
                      </a:cubicBezTo>
                      <a:cubicBezTo>
                        <a:pt x="122738" y="635000"/>
                        <a:pt x="0" y="1123352"/>
                        <a:pt x="500" y="128746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9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7" name="자유형 166"/>
                <p:cNvSpPr/>
                <p:nvPr/>
              </p:nvSpPr>
              <p:spPr>
                <a:xfrm rot="2564305">
                  <a:off x="1410009" y="1727206"/>
                  <a:ext cx="432462" cy="325530"/>
                </a:xfrm>
                <a:custGeom>
                  <a:avLst/>
                  <a:gdLst>
                    <a:gd name="connsiteX0" fmla="*/ 0 w 2171700"/>
                    <a:gd name="connsiteY0" fmla="*/ 1038225 h 1914525"/>
                    <a:gd name="connsiteX1" fmla="*/ 390525 w 2171700"/>
                    <a:gd name="connsiteY1" fmla="*/ 1571625 h 1914525"/>
                    <a:gd name="connsiteX2" fmla="*/ 819150 w 2171700"/>
                    <a:gd name="connsiteY2" fmla="*/ 1914525 h 1914525"/>
                    <a:gd name="connsiteX3" fmla="*/ 1409700 w 2171700"/>
                    <a:gd name="connsiteY3" fmla="*/ 1771650 h 1914525"/>
                    <a:gd name="connsiteX4" fmla="*/ 1876425 w 2171700"/>
                    <a:gd name="connsiteY4" fmla="*/ 1371600 h 1914525"/>
                    <a:gd name="connsiteX5" fmla="*/ 2171700 w 2171700"/>
                    <a:gd name="connsiteY5" fmla="*/ 752475 h 1914525"/>
                    <a:gd name="connsiteX6" fmla="*/ 2105025 w 2171700"/>
                    <a:gd name="connsiteY6" fmla="*/ 0 h 1914525"/>
                    <a:gd name="connsiteX7" fmla="*/ 1990725 w 2171700"/>
                    <a:gd name="connsiteY7" fmla="*/ 209550 h 1914525"/>
                    <a:gd name="connsiteX8" fmla="*/ 1733550 w 2171700"/>
                    <a:gd name="connsiteY8" fmla="*/ 514350 h 1914525"/>
                    <a:gd name="connsiteX9" fmla="*/ 1428750 w 2171700"/>
                    <a:gd name="connsiteY9" fmla="*/ 533400 h 1914525"/>
                    <a:gd name="connsiteX10" fmla="*/ 790575 w 2171700"/>
                    <a:gd name="connsiteY10" fmla="*/ 942975 h 1914525"/>
                    <a:gd name="connsiteX11" fmla="*/ 209550 w 2171700"/>
                    <a:gd name="connsiteY11" fmla="*/ 1047750 h 1914525"/>
                    <a:gd name="connsiteX12" fmla="*/ 0 w 2171700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128712 h 2005012"/>
                    <a:gd name="connsiteX1" fmla="*/ 420687 w 2201862"/>
                    <a:gd name="connsiteY1" fmla="*/ 1662112 h 2005012"/>
                    <a:gd name="connsiteX2" fmla="*/ 849312 w 2201862"/>
                    <a:gd name="connsiteY2" fmla="*/ 2005012 h 2005012"/>
                    <a:gd name="connsiteX3" fmla="*/ 1439862 w 2201862"/>
                    <a:gd name="connsiteY3" fmla="*/ 1862137 h 2005012"/>
                    <a:gd name="connsiteX4" fmla="*/ 1906587 w 2201862"/>
                    <a:gd name="connsiteY4" fmla="*/ 1462087 h 2005012"/>
                    <a:gd name="connsiteX5" fmla="*/ 2201862 w 2201862"/>
                    <a:gd name="connsiteY5" fmla="*/ 842962 h 2005012"/>
                    <a:gd name="connsiteX6" fmla="*/ 2135187 w 2201862"/>
                    <a:gd name="connsiteY6" fmla="*/ 90487 h 2005012"/>
                    <a:gd name="connsiteX7" fmla="*/ 2020887 w 2201862"/>
                    <a:gd name="connsiteY7" fmla="*/ 300037 h 2005012"/>
                    <a:gd name="connsiteX8" fmla="*/ 1763712 w 2201862"/>
                    <a:gd name="connsiteY8" fmla="*/ 604837 h 2005012"/>
                    <a:gd name="connsiteX9" fmla="*/ 1458912 w 2201862"/>
                    <a:gd name="connsiteY9" fmla="*/ 623887 h 2005012"/>
                    <a:gd name="connsiteX10" fmla="*/ 820737 w 2201862"/>
                    <a:gd name="connsiteY10" fmla="*/ 1033462 h 2005012"/>
                    <a:gd name="connsiteX11" fmla="*/ 239712 w 2201862"/>
                    <a:gd name="connsiteY11" fmla="*/ 1138237 h 2005012"/>
                    <a:gd name="connsiteX12" fmla="*/ 30162 w 22018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312374"/>
                    <a:gd name="connsiteY0" fmla="*/ 869819 h 1779457"/>
                    <a:gd name="connsiteX1" fmla="*/ 420687 w 2312374"/>
                    <a:gd name="connsiteY1" fmla="*/ 1403219 h 1779457"/>
                    <a:gd name="connsiteX2" fmla="*/ 849312 w 2312374"/>
                    <a:gd name="connsiteY2" fmla="*/ 1746119 h 1779457"/>
                    <a:gd name="connsiteX3" fmla="*/ 1439862 w 2312374"/>
                    <a:gd name="connsiteY3" fmla="*/ 1603244 h 1779457"/>
                    <a:gd name="connsiteX4" fmla="*/ 1906587 w 2312374"/>
                    <a:gd name="connsiteY4" fmla="*/ 1203194 h 1779457"/>
                    <a:gd name="connsiteX5" fmla="*/ 2201862 w 2312374"/>
                    <a:gd name="connsiteY5" fmla="*/ 584069 h 1779457"/>
                    <a:gd name="connsiteX6" fmla="*/ 2239349 w 2312374"/>
                    <a:gd name="connsiteY6" fmla="*/ 39687 h 1779457"/>
                    <a:gd name="connsiteX7" fmla="*/ 1763712 w 2312374"/>
                    <a:gd name="connsiteY7" fmla="*/ 345944 h 1779457"/>
                    <a:gd name="connsiteX8" fmla="*/ 820737 w 2312374"/>
                    <a:gd name="connsiteY8" fmla="*/ 774569 h 1779457"/>
                    <a:gd name="connsiteX9" fmla="*/ 239712 w 2312374"/>
                    <a:gd name="connsiteY9" fmla="*/ 879344 h 1779457"/>
                    <a:gd name="connsiteX10" fmla="*/ 30162 w 2312374"/>
                    <a:gd name="connsiteY10" fmla="*/ 869819 h 1779457"/>
                    <a:gd name="connsiteX0" fmla="*/ 30162 w 2332627"/>
                    <a:gd name="connsiteY0" fmla="*/ 846217 h 1755855"/>
                    <a:gd name="connsiteX1" fmla="*/ 420687 w 2332627"/>
                    <a:gd name="connsiteY1" fmla="*/ 1379617 h 1755855"/>
                    <a:gd name="connsiteX2" fmla="*/ 849312 w 2332627"/>
                    <a:gd name="connsiteY2" fmla="*/ 1722517 h 1755855"/>
                    <a:gd name="connsiteX3" fmla="*/ 1439862 w 2332627"/>
                    <a:gd name="connsiteY3" fmla="*/ 1579642 h 1755855"/>
                    <a:gd name="connsiteX4" fmla="*/ 1906587 w 2332627"/>
                    <a:gd name="connsiteY4" fmla="*/ 1179592 h 1755855"/>
                    <a:gd name="connsiteX5" fmla="*/ 2201862 w 2332627"/>
                    <a:gd name="connsiteY5" fmla="*/ 560467 h 1755855"/>
                    <a:gd name="connsiteX6" fmla="*/ 2239349 w 2332627"/>
                    <a:gd name="connsiteY6" fmla="*/ 16085 h 1755855"/>
                    <a:gd name="connsiteX7" fmla="*/ 1642189 w 2332627"/>
                    <a:gd name="connsiteY7" fmla="*/ 463955 h 1755855"/>
                    <a:gd name="connsiteX8" fmla="*/ 820737 w 2332627"/>
                    <a:gd name="connsiteY8" fmla="*/ 750967 h 1755855"/>
                    <a:gd name="connsiteX9" fmla="*/ 239712 w 2332627"/>
                    <a:gd name="connsiteY9" fmla="*/ 855742 h 1755855"/>
                    <a:gd name="connsiteX10" fmla="*/ 30162 w 2332627"/>
                    <a:gd name="connsiteY10" fmla="*/ 846217 h 1755855"/>
                    <a:gd name="connsiteX0" fmla="*/ 30162 w 2332628"/>
                    <a:gd name="connsiteY0" fmla="*/ 846217 h 1755855"/>
                    <a:gd name="connsiteX1" fmla="*/ 420687 w 2332628"/>
                    <a:gd name="connsiteY1" fmla="*/ 1379617 h 1755855"/>
                    <a:gd name="connsiteX2" fmla="*/ 849312 w 2332628"/>
                    <a:gd name="connsiteY2" fmla="*/ 1722517 h 1755855"/>
                    <a:gd name="connsiteX3" fmla="*/ 1439862 w 2332628"/>
                    <a:gd name="connsiteY3" fmla="*/ 1579642 h 1755855"/>
                    <a:gd name="connsiteX4" fmla="*/ 1906587 w 2332628"/>
                    <a:gd name="connsiteY4" fmla="*/ 1179592 h 1755855"/>
                    <a:gd name="connsiteX5" fmla="*/ 2201862 w 2332628"/>
                    <a:gd name="connsiteY5" fmla="*/ 560467 h 1755855"/>
                    <a:gd name="connsiteX6" fmla="*/ 2239349 w 2332628"/>
                    <a:gd name="connsiteY6" fmla="*/ 16085 h 1755855"/>
                    <a:gd name="connsiteX7" fmla="*/ 1642189 w 2332628"/>
                    <a:gd name="connsiteY7" fmla="*/ 463955 h 1755855"/>
                    <a:gd name="connsiteX8" fmla="*/ 970384 w 2332628"/>
                    <a:gd name="connsiteY8" fmla="*/ 538600 h 1755855"/>
                    <a:gd name="connsiteX9" fmla="*/ 239712 w 2332628"/>
                    <a:gd name="connsiteY9" fmla="*/ 855742 h 1755855"/>
                    <a:gd name="connsiteX10" fmla="*/ 30162 w 2332628"/>
                    <a:gd name="connsiteY10" fmla="*/ 846217 h 1755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32628" h="1755855">
                      <a:moveTo>
                        <a:pt x="30162" y="846217"/>
                      </a:moveTo>
                      <a:cubicBezTo>
                        <a:pt x="60324" y="933529"/>
                        <a:pt x="284162" y="1233567"/>
                        <a:pt x="420687" y="1379617"/>
                      </a:cubicBezTo>
                      <a:cubicBezTo>
                        <a:pt x="557212" y="1525667"/>
                        <a:pt x="679449" y="1689179"/>
                        <a:pt x="849312" y="1722517"/>
                      </a:cubicBezTo>
                      <a:cubicBezTo>
                        <a:pt x="1019175" y="1755855"/>
                        <a:pt x="1263650" y="1670129"/>
                        <a:pt x="1439862" y="1579642"/>
                      </a:cubicBezTo>
                      <a:cubicBezTo>
                        <a:pt x="1616074" y="1489155"/>
                        <a:pt x="1779587" y="1349455"/>
                        <a:pt x="1906587" y="1179592"/>
                      </a:cubicBezTo>
                      <a:cubicBezTo>
                        <a:pt x="2033587" y="1009729"/>
                        <a:pt x="2146402" y="754385"/>
                        <a:pt x="2201862" y="560467"/>
                      </a:cubicBezTo>
                      <a:cubicBezTo>
                        <a:pt x="2257322" y="366549"/>
                        <a:pt x="2332628" y="32170"/>
                        <a:pt x="2239349" y="16085"/>
                      </a:cubicBezTo>
                      <a:cubicBezTo>
                        <a:pt x="2146070" y="0"/>
                        <a:pt x="1853683" y="376869"/>
                        <a:pt x="1642189" y="463955"/>
                      </a:cubicBezTo>
                      <a:cubicBezTo>
                        <a:pt x="1430695" y="551041"/>
                        <a:pt x="1204130" y="473302"/>
                        <a:pt x="970384" y="538600"/>
                      </a:cubicBezTo>
                      <a:cubicBezTo>
                        <a:pt x="736638" y="603898"/>
                        <a:pt x="396416" y="804472"/>
                        <a:pt x="239712" y="855742"/>
                      </a:cubicBezTo>
                      <a:cubicBezTo>
                        <a:pt x="83008" y="907012"/>
                        <a:pt x="0" y="758905"/>
                        <a:pt x="30162" y="8462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1000"/>
                      </a:schemeClr>
                    </a:gs>
                    <a:gs pos="28000">
                      <a:schemeClr val="bg1">
                        <a:alpha val="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2851A88F-0F5D-422B-8C68-47FC0DEE1876}"/>
              </a:ext>
            </a:extLst>
          </p:cNvPr>
          <p:cNvGrpSpPr/>
          <p:nvPr/>
        </p:nvGrpSpPr>
        <p:grpSpPr>
          <a:xfrm>
            <a:off x="1903984" y="2947380"/>
            <a:ext cx="5927236" cy="694104"/>
            <a:chOff x="1399650" y="3419449"/>
            <a:chExt cx="5927236" cy="694104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xmlns="" id="{7590B964-C4C6-4C06-865D-0459E6E46F6A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103" name="AutoShape 92">
                <a:extLst>
                  <a:ext uri="{FF2B5EF4-FFF2-40B4-BE49-F238E27FC236}">
                    <a16:creationId xmlns:a16="http://schemas.microsoft.com/office/drawing/2014/main" xmlns="" id="{A6B08A86-DA12-4413-99AA-44831837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AutoShape 92">
                <a:extLst>
                  <a:ext uri="{FF2B5EF4-FFF2-40B4-BE49-F238E27FC236}">
                    <a16:creationId xmlns:a16="http://schemas.microsoft.com/office/drawing/2014/main" xmlns="" id="{B117CC82-3110-41A4-AEB6-BDFC44014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xmlns="" id="{F487836D-A2CE-47E0-AC03-FF143930A7FB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3108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마우스를 따라다니는 고양이</a:t>
                </a: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xmlns="" id="{F87EE940-491D-43C5-836A-56CE7405E198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07" name="타원형 설명선 156">
                  <a:extLst>
                    <a:ext uri="{FF2B5EF4-FFF2-40B4-BE49-F238E27FC236}">
                      <a16:creationId xmlns:a16="http://schemas.microsoft.com/office/drawing/2014/main" xmlns="" id="{BBD2CC57-4572-4CE6-9C97-98AABD1E1BC9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3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08" name="그룹 161">
                  <a:extLst>
                    <a:ext uri="{FF2B5EF4-FFF2-40B4-BE49-F238E27FC236}">
                      <a16:creationId xmlns:a16="http://schemas.microsoft.com/office/drawing/2014/main" xmlns="" id="{9C21E96B-1CD3-4A9C-8BEF-50D5048565E7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09" name="Oval 26">
                    <a:extLst>
                      <a:ext uri="{FF2B5EF4-FFF2-40B4-BE49-F238E27FC236}">
                        <a16:creationId xmlns:a16="http://schemas.microsoft.com/office/drawing/2014/main" xmlns="" id="{44CBEF77-FB00-4474-AD8A-BF0587FE56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10" name="Oval 28">
                    <a:extLst>
                      <a:ext uri="{FF2B5EF4-FFF2-40B4-BE49-F238E27FC236}">
                        <a16:creationId xmlns:a16="http://schemas.microsoft.com/office/drawing/2014/main" xmlns="" id="{06810CFF-226D-46E4-88F9-433C3015C4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13" name="자유형 165">
                    <a:extLst>
                      <a:ext uri="{FF2B5EF4-FFF2-40B4-BE49-F238E27FC236}">
                        <a16:creationId xmlns:a16="http://schemas.microsoft.com/office/drawing/2014/main" xmlns="" id="{ED3486DD-F778-4254-811B-2E4BA0041DD8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3" name="자유형 166">
              <a:extLst>
                <a:ext uri="{FF2B5EF4-FFF2-40B4-BE49-F238E27FC236}">
                  <a16:creationId xmlns:a16="http://schemas.microsoft.com/office/drawing/2014/main" xmlns="" id="{345F77E4-ABD5-4354-B6E0-506D5C0025A8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E71D5B9B-220F-455B-A6CE-877E519F1777}"/>
              </a:ext>
            </a:extLst>
          </p:cNvPr>
          <p:cNvGrpSpPr/>
          <p:nvPr/>
        </p:nvGrpSpPr>
        <p:grpSpPr>
          <a:xfrm>
            <a:off x="1888967" y="2102627"/>
            <a:ext cx="5947133" cy="684195"/>
            <a:chOff x="1379753" y="2362885"/>
            <a:chExt cx="5947133" cy="6841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3901AA1B-0DFE-4CF4-8C0C-14AEF748D598}"/>
                </a:ext>
              </a:extLst>
            </p:cNvPr>
            <p:cNvGrpSpPr/>
            <p:nvPr/>
          </p:nvGrpSpPr>
          <p:grpSpPr>
            <a:xfrm>
              <a:off x="1379753" y="2362885"/>
              <a:ext cx="5947133" cy="665720"/>
              <a:chOff x="1505762" y="1577916"/>
              <a:chExt cx="5947133" cy="665720"/>
            </a:xfrm>
          </p:grpSpPr>
          <p:sp>
            <p:nvSpPr>
              <p:cNvPr id="86" name="AutoShape 92">
                <a:extLst>
                  <a:ext uri="{FF2B5EF4-FFF2-40B4-BE49-F238E27FC236}">
                    <a16:creationId xmlns:a16="http://schemas.microsoft.com/office/drawing/2014/main" xmlns="" id="{23B26141-D7EB-4023-8E9C-C2E9CBC89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AutoShape 92">
                <a:extLst>
                  <a:ext uri="{FF2B5EF4-FFF2-40B4-BE49-F238E27FC236}">
                    <a16:creationId xmlns:a16="http://schemas.microsoft.com/office/drawing/2014/main" xmlns="" id="{8463A2EB-D176-4023-854C-BC725D679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4F1215B0-0428-4A3B-816F-6E9AE4502B56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rgbClr val="1A607C"/>
                    </a:solidFill>
                    <a:latin typeface="Arial Black" pitchFamily="34" charset="0"/>
                  </a:rPr>
                  <a:t>4</a:t>
                </a:r>
                <a:r>
                  <a:rPr lang="ko-KR" altLang="en-US" b="1" dirty="0" err="1">
                    <a:solidFill>
                      <a:srgbClr val="1A607C"/>
                    </a:solidFill>
                    <a:latin typeface="Arial Black" pitchFamily="34" charset="0"/>
                  </a:rPr>
                  <a:t>컷만화</a:t>
                </a: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 만들기</a:t>
                </a: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xmlns="" id="{A69B8A3B-3E8F-4D0B-9838-86F943E83101}"/>
                  </a:ext>
                </a:extLst>
              </p:cNvPr>
              <p:cNvGrpSpPr/>
              <p:nvPr/>
            </p:nvGrpSpPr>
            <p:grpSpPr>
              <a:xfrm>
                <a:off x="1505762" y="1577916"/>
                <a:ext cx="661825" cy="665720"/>
                <a:chOff x="1070434" y="2531149"/>
                <a:chExt cx="661825" cy="665720"/>
              </a:xfrm>
            </p:grpSpPr>
            <p:sp>
              <p:nvSpPr>
                <p:cNvPr id="90" name="타원형 설명선 156">
                  <a:extLst>
                    <a:ext uri="{FF2B5EF4-FFF2-40B4-BE49-F238E27FC236}">
                      <a16:creationId xmlns:a16="http://schemas.microsoft.com/office/drawing/2014/main" xmlns="" id="{77E8C014-10E7-40FA-8AAE-5664D3C2068D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91" name="그룹 161">
                  <a:extLst>
                    <a:ext uri="{FF2B5EF4-FFF2-40B4-BE49-F238E27FC236}">
                      <a16:creationId xmlns:a16="http://schemas.microsoft.com/office/drawing/2014/main" xmlns="" id="{797358A2-F029-4D9C-BF7F-BC84426D3B00}"/>
                    </a:ext>
                  </a:extLst>
                </p:cNvPr>
                <p:cNvGrpSpPr/>
                <p:nvPr/>
              </p:nvGrpSpPr>
              <p:grpSpPr>
                <a:xfrm>
                  <a:off x="1070434" y="2531149"/>
                  <a:ext cx="650641" cy="650643"/>
                  <a:chOff x="1318097" y="1395532"/>
                  <a:chExt cx="624426" cy="624427"/>
                </a:xfrm>
              </p:grpSpPr>
              <p:sp>
                <p:nvSpPr>
                  <p:cNvPr id="92" name="Oval 26">
                    <a:extLst>
                      <a:ext uri="{FF2B5EF4-FFF2-40B4-BE49-F238E27FC236}">
                        <a16:creationId xmlns:a16="http://schemas.microsoft.com/office/drawing/2014/main" xmlns="" id="{F1025B05-095A-4482-A9B7-7316790D020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3" name="Oval 28">
                    <a:extLst>
                      <a:ext uri="{FF2B5EF4-FFF2-40B4-BE49-F238E27FC236}">
                        <a16:creationId xmlns:a16="http://schemas.microsoft.com/office/drawing/2014/main" xmlns="" id="{0F159C2F-AF91-422E-853E-911762F601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97" name="타원 12">
                    <a:extLst>
                      <a:ext uri="{FF2B5EF4-FFF2-40B4-BE49-F238E27FC236}">
                        <a16:creationId xmlns:a16="http://schemas.microsoft.com/office/drawing/2014/main" xmlns="" id="{9A821139-9475-43AB-B0DB-D87C30CE699F}"/>
                      </a:ext>
                    </a:extLst>
                  </p:cNvPr>
                  <p:cNvSpPr/>
                  <p:nvPr/>
                </p:nvSpPr>
                <p:spPr>
                  <a:xfrm rot="18325116">
                    <a:off x="1318096" y="1395533"/>
                    <a:ext cx="624427" cy="624426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5" name="자유형 165">
                    <a:extLst>
                      <a:ext uri="{FF2B5EF4-FFF2-40B4-BE49-F238E27FC236}">
                        <a16:creationId xmlns:a16="http://schemas.microsoft.com/office/drawing/2014/main" xmlns="" id="{BBB531C4-8580-4712-B5EE-86F342464863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34620" y="1403775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4" name="자유형 166">
              <a:extLst>
                <a:ext uri="{FF2B5EF4-FFF2-40B4-BE49-F238E27FC236}">
                  <a16:creationId xmlns:a16="http://schemas.microsoft.com/office/drawing/2014/main" xmlns="" id="{3196525F-A5E4-419A-BE77-A14BE34282AC}"/>
                </a:ext>
              </a:extLst>
            </p:cNvPr>
            <p:cNvSpPr/>
            <p:nvPr/>
          </p:nvSpPr>
          <p:spPr>
            <a:xfrm rot="2564305">
              <a:off x="1453375" y="2707883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32031935-DA7C-46ED-B5F7-2823185AC08E}"/>
              </a:ext>
            </a:extLst>
          </p:cNvPr>
          <p:cNvGrpSpPr/>
          <p:nvPr/>
        </p:nvGrpSpPr>
        <p:grpSpPr>
          <a:xfrm>
            <a:off x="1903984" y="3802042"/>
            <a:ext cx="5927236" cy="694104"/>
            <a:chOff x="1399650" y="4466263"/>
            <a:chExt cx="5927236" cy="69410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21D4AF79-9A42-4644-A731-2CE05860E3B0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136" name="AutoShape 92">
                <a:extLst>
                  <a:ext uri="{FF2B5EF4-FFF2-40B4-BE49-F238E27FC236}">
                    <a16:creationId xmlns:a16="http://schemas.microsoft.com/office/drawing/2014/main" xmlns="" id="{9194DA3B-EF60-4ADF-8DC8-A6753FA3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7" name="AutoShape 92">
                <a:extLst>
                  <a:ext uri="{FF2B5EF4-FFF2-40B4-BE49-F238E27FC236}">
                    <a16:creationId xmlns:a16="http://schemas.microsoft.com/office/drawing/2014/main" xmlns="" id="{148FEC9D-A57F-4147-A6AA-54C7BB067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xmlns="" id="{CD73E397-CBCC-4156-B177-92A29A57F3D7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21852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고양이 </a:t>
                </a:r>
                <a:r>
                  <a:rPr lang="ko-KR" altLang="en-US" b="1" dirty="0" err="1">
                    <a:solidFill>
                      <a:srgbClr val="1A607C"/>
                    </a:solidFill>
                    <a:latin typeface="Arial Black" pitchFamily="34" charset="0"/>
                  </a:rPr>
                  <a:t>발도장</a:t>
                </a: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 찍기</a:t>
                </a:r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xmlns="" id="{1B0D871A-B833-42E9-B725-B2F1D171E571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40" name="타원형 설명선 156">
                  <a:extLst>
                    <a:ext uri="{FF2B5EF4-FFF2-40B4-BE49-F238E27FC236}">
                      <a16:creationId xmlns:a16="http://schemas.microsoft.com/office/drawing/2014/main" xmlns="" id="{A5065751-BC81-4D35-9825-D810BDE94C93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4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41" name="그룹 161">
                  <a:extLst>
                    <a:ext uri="{FF2B5EF4-FFF2-40B4-BE49-F238E27FC236}">
                      <a16:creationId xmlns:a16="http://schemas.microsoft.com/office/drawing/2014/main" xmlns="" id="{2AAEC186-4D0A-415A-82F5-D054C826C81F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62" name="Oval 26">
                    <a:extLst>
                      <a:ext uri="{FF2B5EF4-FFF2-40B4-BE49-F238E27FC236}">
                        <a16:creationId xmlns:a16="http://schemas.microsoft.com/office/drawing/2014/main" xmlns="" id="{6BB20B55-7850-4103-BD4D-34F59709597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5" name="Oval 28">
                    <a:extLst>
                      <a:ext uri="{FF2B5EF4-FFF2-40B4-BE49-F238E27FC236}">
                        <a16:creationId xmlns:a16="http://schemas.microsoft.com/office/drawing/2014/main" xmlns="" id="{A8AC4128-936F-4F42-BBC8-B4FF1E44EC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71" name="자유형 165">
                    <a:extLst>
                      <a:ext uri="{FF2B5EF4-FFF2-40B4-BE49-F238E27FC236}">
                        <a16:creationId xmlns:a16="http://schemas.microsoft.com/office/drawing/2014/main" xmlns="" id="{15AC7631-2B94-4A5D-BD49-243FEC2284CA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74" name="자유형 166">
              <a:extLst>
                <a:ext uri="{FF2B5EF4-FFF2-40B4-BE49-F238E27FC236}">
                  <a16:creationId xmlns:a16="http://schemas.microsoft.com/office/drawing/2014/main" xmlns="" id="{200E8FB2-706E-4495-8229-B7BC77B22625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6E8D2160-7C5A-4865-B1AB-649A1AFD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6" y="47856"/>
            <a:ext cx="8859140" cy="701675"/>
          </a:xfrm>
        </p:spPr>
        <p:txBody>
          <a:bodyPr/>
          <a:lstStyle/>
          <a:p>
            <a:r>
              <a:rPr lang="ko-KR" altLang="en-US"/>
              <a:t>수업내용</a:t>
            </a:r>
            <a:endParaRPr lang="ko-KR" altLang="en-US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C4FC352E-5614-45FE-B770-0069706E8D2C}"/>
              </a:ext>
            </a:extLst>
          </p:cNvPr>
          <p:cNvGrpSpPr/>
          <p:nvPr/>
        </p:nvGrpSpPr>
        <p:grpSpPr>
          <a:xfrm>
            <a:off x="1903984" y="4656704"/>
            <a:ext cx="5927236" cy="694104"/>
            <a:chOff x="1399650" y="4466263"/>
            <a:chExt cx="5927236" cy="69410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0B4E17CD-22B4-4C25-8734-16F046E23BB1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70" name="AutoShape 92">
                <a:extLst>
                  <a:ext uri="{FF2B5EF4-FFF2-40B4-BE49-F238E27FC236}">
                    <a16:creationId xmlns:a16="http://schemas.microsoft.com/office/drawing/2014/main" xmlns="" id="{889C35DD-E9C5-4638-9503-B53398423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1" name="AutoShape 92">
                <a:extLst>
                  <a:ext uri="{FF2B5EF4-FFF2-40B4-BE49-F238E27FC236}">
                    <a16:creationId xmlns:a16="http://schemas.microsoft.com/office/drawing/2014/main" xmlns="" id="{CB3DB45B-FA53-4ABB-9ACB-6906CD431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xmlns="" id="{73312FB7-D95C-4433-B2BF-E04BFC0D0FEB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41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춤추는 꽃게</a:t>
                </a: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xmlns="" id="{333291F6-87E4-409F-9EA2-A76A7291962B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74" name="타원형 설명선 156">
                  <a:extLst>
                    <a:ext uri="{FF2B5EF4-FFF2-40B4-BE49-F238E27FC236}">
                      <a16:creationId xmlns:a16="http://schemas.microsoft.com/office/drawing/2014/main" xmlns="" id="{7F790F32-D4AB-4FDE-B2E0-A45E6DD4AC0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5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5" name="그룹 161">
                  <a:extLst>
                    <a:ext uri="{FF2B5EF4-FFF2-40B4-BE49-F238E27FC236}">
                      <a16:creationId xmlns:a16="http://schemas.microsoft.com/office/drawing/2014/main" xmlns="" id="{2A715C99-DBCF-440D-A366-09D3E3AED0ED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76" name="Oval 26">
                    <a:extLst>
                      <a:ext uri="{FF2B5EF4-FFF2-40B4-BE49-F238E27FC236}">
                        <a16:creationId xmlns:a16="http://schemas.microsoft.com/office/drawing/2014/main" xmlns="" id="{D7E45C5C-88CD-4CD6-AE1A-E6502BCFA8E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7" name="Oval 28">
                    <a:extLst>
                      <a:ext uri="{FF2B5EF4-FFF2-40B4-BE49-F238E27FC236}">
                        <a16:creationId xmlns:a16="http://schemas.microsoft.com/office/drawing/2014/main" xmlns="" id="{D6154876-54C0-450B-838F-FFC6A670FF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78" name="자유형 165">
                    <a:extLst>
                      <a:ext uri="{FF2B5EF4-FFF2-40B4-BE49-F238E27FC236}">
                        <a16:creationId xmlns:a16="http://schemas.microsoft.com/office/drawing/2014/main" xmlns="" id="{E4E65F8C-206B-4545-8D6E-AF7D40F891E0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69" name="자유형 166">
              <a:extLst>
                <a:ext uri="{FF2B5EF4-FFF2-40B4-BE49-F238E27FC236}">
                  <a16:creationId xmlns:a16="http://schemas.microsoft.com/office/drawing/2014/main" xmlns="" id="{E64771FD-4191-4F5F-A14A-527FD194C576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1820AB10-DE9A-4CA0-84A8-AAFC434B9D92}"/>
              </a:ext>
            </a:extLst>
          </p:cNvPr>
          <p:cNvGrpSpPr/>
          <p:nvPr/>
        </p:nvGrpSpPr>
        <p:grpSpPr>
          <a:xfrm>
            <a:off x="1903984" y="5511367"/>
            <a:ext cx="5927236" cy="694104"/>
            <a:chOff x="1399650" y="4466263"/>
            <a:chExt cx="5927236" cy="694104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9B8C8DAB-B8F8-4F01-ABCF-F41E82B1040F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82" name="AutoShape 92">
                <a:extLst>
                  <a:ext uri="{FF2B5EF4-FFF2-40B4-BE49-F238E27FC236}">
                    <a16:creationId xmlns:a16="http://schemas.microsoft.com/office/drawing/2014/main" xmlns="" id="{7A418CB7-29FD-4293-99B0-601B72B27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AutoShape 92">
                <a:extLst>
                  <a:ext uri="{FF2B5EF4-FFF2-40B4-BE49-F238E27FC236}">
                    <a16:creationId xmlns:a16="http://schemas.microsoft.com/office/drawing/2014/main" xmlns="" id="{CEBF950E-9BB2-488E-B8DD-677693F0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xmlns="" id="{4809464E-06F0-40C8-8770-9AC76C05903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646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강아지 이리와</a:t>
                </a:r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xmlns="" id="{A953E8D7-DAE4-4201-9387-AC597514CE3F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96" name="타원형 설명선 156">
                  <a:extLst>
                    <a:ext uri="{FF2B5EF4-FFF2-40B4-BE49-F238E27FC236}">
                      <a16:creationId xmlns:a16="http://schemas.microsoft.com/office/drawing/2014/main" xmlns="" id="{D5A5AFE1-CBAC-4A2A-85DF-E674E9443C6A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6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98" name="그룹 161">
                  <a:extLst>
                    <a:ext uri="{FF2B5EF4-FFF2-40B4-BE49-F238E27FC236}">
                      <a16:creationId xmlns:a16="http://schemas.microsoft.com/office/drawing/2014/main" xmlns="" id="{520272D3-5336-45A7-B457-FF8443D518DF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99" name="Oval 26">
                    <a:extLst>
                      <a:ext uri="{FF2B5EF4-FFF2-40B4-BE49-F238E27FC236}">
                        <a16:creationId xmlns:a16="http://schemas.microsoft.com/office/drawing/2014/main" xmlns="" id="{BF495FEC-F5B8-4824-A102-CA685D8918D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00" name="Oval 28">
                    <a:extLst>
                      <a:ext uri="{FF2B5EF4-FFF2-40B4-BE49-F238E27FC236}">
                        <a16:creationId xmlns:a16="http://schemas.microsoft.com/office/drawing/2014/main" xmlns="" id="{65652E66-12C0-44C5-AAC4-00350032E6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01" name="자유형 165">
                    <a:extLst>
                      <a:ext uri="{FF2B5EF4-FFF2-40B4-BE49-F238E27FC236}">
                        <a16:creationId xmlns:a16="http://schemas.microsoft.com/office/drawing/2014/main" xmlns="" id="{7FD921E2-3A76-4445-8B2C-76A9C998DEA0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81" name="자유형 166">
              <a:extLst>
                <a:ext uri="{FF2B5EF4-FFF2-40B4-BE49-F238E27FC236}">
                  <a16:creationId xmlns:a16="http://schemas.microsoft.com/office/drawing/2014/main" xmlns="" id="{7BE29A7D-8888-4F47-A367-23E1B4A8A168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49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6147" y="1315047"/>
            <a:ext cx="8764725" cy="4808812"/>
          </a:xfrm>
        </p:spPr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 err="1"/>
              <a:t>스프라이트</a:t>
            </a:r>
            <a:r>
              <a:rPr lang="en-US" altLang="ko-KR" dirty="0"/>
              <a:t> </a:t>
            </a:r>
            <a:r>
              <a:rPr lang="ko-KR" altLang="en-US" dirty="0"/>
              <a:t>위치 및 크기 조절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아들을 오른쪽</a:t>
            </a:r>
            <a:r>
              <a:rPr lang="en-US" altLang="ko-KR" dirty="0"/>
              <a:t>, </a:t>
            </a:r>
            <a:r>
              <a:rPr lang="ko-KR" altLang="en-US" dirty="0"/>
              <a:t>엄마를 왼쪽에 배치시키고</a:t>
            </a:r>
            <a:r>
              <a:rPr lang="en-US" altLang="ko-KR" dirty="0"/>
              <a:t>, </a:t>
            </a:r>
            <a:r>
              <a:rPr lang="ko-KR" altLang="en-US" dirty="0"/>
              <a:t>비슷한 크기로 조절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아들의 방향을 </a:t>
            </a:r>
            <a:r>
              <a:rPr lang="en-US" altLang="ko-KR" dirty="0"/>
              <a:t>“</a:t>
            </a:r>
            <a:r>
              <a:rPr lang="ko-KR" altLang="en-US" dirty="0"/>
              <a:t>좌우 반전</a:t>
            </a:r>
            <a:r>
              <a:rPr lang="en-US" altLang="ko-KR" dirty="0"/>
              <a:t>”</a:t>
            </a:r>
            <a:r>
              <a:rPr lang="ko-KR" altLang="en-US" dirty="0"/>
              <a:t>으로 변환하여 엄마를 바라보게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51" y="2379809"/>
            <a:ext cx="2530524" cy="20983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51" y="4593640"/>
            <a:ext cx="2530524" cy="209278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7651158" y="4826291"/>
            <a:ext cx="372958" cy="511135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화살표 5"/>
          <p:cNvSpPr/>
          <p:nvPr/>
        </p:nvSpPr>
        <p:spPr>
          <a:xfrm rot="5400000">
            <a:off x="1659031" y="4346227"/>
            <a:ext cx="228364" cy="37937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F27E62F-A6ED-4CF0-97E8-7BAC237ED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673" y="2534526"/>
            <a:ext cx="5016000" cy="37744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AA68E68-DF71-402A-AE63-99EED015C92D}"/>
              </a:ext>
            </a:extLst>
          </p:cNvPr>
          <p:cNvSpPr/>
          <p:nvPr/>
        </p:nvSpPr>
        <p:spPr>
          <a:xfrm>
            <a:off x="4314825" y="2571750"/>
            <a:ext cx="476250" cy="266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1B5D8C7-A39B-4819-9C96-77CA43981647}"/>
              </a:ext>
            </a:extLst>
          </p:cNvPr>
          <p:cNvSpPr/>
          <p:nvPr/>
        </p:nvSpPr>
        <p:spPr>
          <a:xfrm>
            <a:off x="7637612" y="2952750"/>
            <a:ext cx="296713" cy="266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9FA9BCA-810E-4C4D-A3A6-B43160439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301" y="4771881"/>
            <a:ext cx="1552355" cy="15370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7AD4BB0-D40C-428B-8BA8-9B9465B84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301" y="3257094"/>
            <a:ext cx="1517139" cy="156919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734DA46C-13C2-4113-9612-DED1D24798FA}"/>
              </a:ext>
            </a:extLst>
          </p:cNvPr>
          <p:cNvCxnSpPr/>
          <p:nvPr/>
        </p:nvCxnSpPr>
        <p:spPr>
          <a:xfrm>
            <a:off x="4462640" y="3937528"/>
            <a:ext cx="136207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E6183527-D67E-4C4E-93D6-1AF4C82F7279}"/>
              </a:ext>
            </a:extLst>
          </p:cNvPr>
          <p:cNvCxnSpPr>
            <a:cxnSpLocks/>
          </p:cNvCxnSpPr>
          <p:nvPr/>
        </p:nvCxnSpPr>
        <p:spPr>
          <a:xfrm>
            <a:off x="4421718" y="5140239"/>
            <a:ext cx="1587955" cy="4001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E175A7B8-0372-4E43-8013-BDA2B5C4B0BA}"/>
              </a:ext>
            </a:extLst>
          </p:cNvPr>
          <p:cNvGrpSpPr/>
          <p:nvPr/>
        </p:nvGrpSpPr>
        <p:grpSpPr>
          <a:xfrm>
            <a:off x="4274120" y="2586776"/>
            <a:ext cx="297880" cy="383159"/>
            <a:chOff x="5299181" y="2800643"/>
            <a:chExt cx="297880" cy="38315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6C5FAC75-CBDE-4D65-B2C8-0F7575021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0B04B58-6E95-4F13-B7B6-6B964CF92F2E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FC354746-5F60-428C-B89C-73C70DA16E36}"/>
              </a:ext>
            </a:extLst>
          </p:cNvPr>
          <p:cNvGrpSpPr/>
          <p:nvPr/>
        </p:nvGrpSpPr>
        <p:grpSpPr>
          <a:xfrm>
            <a:off x="4009410" y="3906166"/>
            <a:ext cx="297880" cy="383159"/>
            <a:chOff x="5299181" y="2800643"/>
            <a:chExt cx="297880" cy="38315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6B2E9E24-8E83-48CB-8DAD-2DE549787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6F7783AB-749B-48C8-9957-4AD8A394CA7A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F0211838-D3F7-42A6-830C-214AB9080B8F}"/>
              </a:ext>
            </a:extLst>
          </p:cNvPr>
          <p:cNvGrpSpPr/>
          <p:nvPr/>
        </p:nvGrpSpPr>
        <p:grpSpPr>
          <a:xfrm>
            <a:off x="7702828" y="3150653"/>
            <a:ext cx="297880" cy="383159"/>
            <a:chOff x="5299181" y="2800643"/>
            <a:chExt cx="297880" cy="38315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E979B28F-A4FA-42F9-8663-0E278B60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2BBCAB1-E3B4-4C91-9CC3-190CFFEAE550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4CE0403D-F2E2-47FC-9CDB-F237643838DB}"/>
              </a:ext>
            </a:extLst>
          </p:cNvPr>
          <p:cNvSpPr/>
          <p:nvPr/>
        </p:nvSpPr>
        <p:spPr>
          <a:xfrm>
            <a:off x="4263773" y="2671280"/>
            <a:ext cx="3349376" cy="1047965"/>
          </a:xfrm>
          <a:custGeom>
            <a:avLst/>
            <a:gdLst>
              <a:gd name="connsiteX0" fmla="*/ 113015 w 4099388"/>
              <a:gd name="connsiteY0" fmla="*/ 0 h 3030877"/>
              <a:gd name="connsiteX1" fmla="*/ 0 w 4099388"/>
              <a:gd name="connsiteY1" fmla="*/ 945223 h 3030877"/>
              <a:gd name="connsiteX2" fmla="*/ 1202076 w 4099388"/>
              <a:gd name="connsiteY2" fmla="*/ 1613043 h 3030877"/>
              <a:gd name="connsiteX3" fmla="*/ 4099388 w 4099388"/>
              <a:gd name="connsiteY3" fmla="*/ 3030877 h 3030877"/>
              <a:gd name="connsiteX0" fmla="*/ 113015 w 4099388"/>
              <a:gd name="connsiteY0" fmla="*/ 0 h 3030877"/>
              <a:gd name="connsiteX1" fmla="*/ 0 w 4099388"/>
              <a:gd name="connsiteY1" fmla="*/ 945223 h 3030877"/>
              <a:gd name="connsiteX2" fmla="*/ 1171253 w 4099388"/>
              <a:gd name="connsiteY2" fmla="*/ 1335641 h 3030877"/>
              <a:gd name="connsiteX3" fmla="*/ 4099388 w 4099388"/>
              <a:gd name="connsiteY3" fmla="*/ 3030877 h 3030877"/>
              <a:gd name="connsiteX0" fmla="*/ 308224 w 4099388"/>
              <a:gd name="connsiteY0" fmla="*/ 0 h 3390473"/>
              <a:gd name="connsiteX1" fmla="*/ 0 w 4099388"/>
              <a:gd name="connsiteY1" fmla="*/ 1304819 h 3390473"/>
              <a:gd name="connsiteX2" fmla="*/ 1171253 w 4099388"/>
              <a:gd name="connsiteY2" fmla="*/ 1695237 h 3390473"/>
              <a:gd name="connsiteX3" fmla="*/ 4099388 w 4099388"/>
              <a:gd name="connsiteY3" fmla="*/ 3390473 h 3390473"/>
              <a:gd name="connsiteX0" fmla="*/ 513708 w 4304872"/>
              <a:gd name="connsiteY0" fmla="*/ 0 h 3390473"/>
              <a:gd name="connsiteX1" fmla="*/ 0 w 4304872"/>
              <a:gd name="connsiteY1" fmla="*/ 1304819 h 3390473"/>
              <a:gd name="connsiteX2" fmla="*/ 1376737 w 4304872"/>
              <a:gd name="connsiteY2" fmla="*/ 1695237 h 3390473"/>
              <a:gd name="connsiteX3" fmla="*/ 4304872 w 4304872"/>
              <a:gd name="connsiteY3" fmla="*/ 3390473 h 3390473"/>
              <a:gd name="connsiteX0" fmla="*/ 513708 w 4304872"/>
              <a:gd name="connsiteY0" fmla="*/ 0 h 3390473"/>
              <a:gd name="connsiteX1" fmla="*/ 0 w 4304872"/>
              <a:gd name="connsiteY1" fmla="*/ 1304819 h 3390473"/>
              <a:gd name="connsiteX2" fmla="*/ 4017196 w 4304872"/>
              <a:gd name="connsiteY2" fmla="*/ 2054832 h 3390473"/>
              <a:gd name="connsiteX3" fmla="*/ 4304872 w 4304872"/>
              <a:gd name="connsiteY3" fmla="*/ 3390473 h 3390473"/>
              <a:gd name="connsiteX0" fmla="*/ 513708 w 4284323"/>
              <a:gd name="connsiteY0" fmla="*/ 0 h 3390473"/>
              <a:gd name="connsiteX1" fmla="*/ 0 w 4284323"/>
              <a:gd name="connsiteY1" fmla="*/ 1304819 h 3390473"/>
              <a:gd name="connsiteX2" fmla="*/ 4017196 w 4284323"/>
              <a:gd name="connsiteY2" fmla="*/ 2054832 h 3390473"/>
              <a:gd name="connsiteX3" fmla="*/ 4284323 w 4284323"/>
              <a:gd name="connsiteY3" fmla="*/ 3390473 h 3390473"/>
              <a:gd name="connsiteX0" fmla="*/ 513708 w 4284323"/>
              <a:gd name="connsiteY0" fmla="*/ 0 h 3390473"/>
              <a:gd name="connsiteX1" fmla="*/ 0 w 4284323"/>
              <a:gd name="connsiteY1" fmla="*/ 1304819 h 3390473"/>
              <a:gd name="connsiteX2" fmla="*/ 4284323 w 4284323"/>
              <a:gd name="connsiteY2" fmla="*/ 3390473 h 3390473"/>
              <a:gd name="connsiteX0" fmla="*/ 71920 w 3842535"/>
              <a:gd name="connsiteY0" fmla="*/ 0 h 3390473"/>
              <a:gd name="connsiteX1" fmla="*/ 0 w 3842535"/>
              <a:gd name="connsiteY1" fmla="*/ 1047965 h 3390473"/>
              <a:gd name="connsiteX2" fmla="*/ 3842535 w 3842535"/>
              <a:gd name="connsiteY2" fmla="*/ 3390473 h 3390473"/>
              <a:gd name="connsiteX0" fmla="*/ 71920 w 3349376"/>
              <a:gd name="connsiteY0" fmla="*/ 0 h 1047965"/>
              <a:gd name="connsiteX1" fmla="*/ 0 w 3349376"/>
              <a:gd name="connsiteY1" fmla="*/ 1047965 h 1047965"/>
              <a:gd name="connsiteX2" fmla="*/ 3349376 w 3349376"/>
              <a:gd name="connsiteY2" fmla="*/ 523984 h 104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9376" h="1047965">
                <a:moveTo>
                  <a:pt x="71920" y="0"/>
                </a:moveTo>
                <a:lnTo>
                  <a:pt x="0" y="1047965"/>
                </a:lnTo>
                <a:lnTo>
                  <a:pt x="3349376" y="523984"/>
                </a:lnTo>
              </a:path>
            </a:pathLst>
          </a:custGeom>
          <a:noFill/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5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[  ]</a:t>
            </a:r>
            <a:r>
              <a:rPr lang="ko-KR" altLang="en-US" b="1" dirty="0"/>
              <a:t>방송하기</a:t>
            </a:r>
            <a:r>
              <a:rPr lang="en-US" altLang="ko-KR" b="1" dirty="0"/>
              <a:t> – [  ] </a:t>
            </a:r>
            <a:r>
              <a:rPr lang="ko-KR" altLang="en-US" b="1" dirty="0"/>
              <a:t>받았을 때  활용하기</a:t>
            </a:r>
            <a:endParaRPr lang="en-US" altLang="ko-KR" b="1" dirty="0"/>
          </a:p>
          <a:p>
            <a:pPr lvl="1"/>
            <a:r>
              <a:rPr lang="ko-KR" altLang="en-US" dirty="0"/>
              <a:t>   </a:t>
            </a:r>
            <a:r>
              <a:rPr lang="ko-KR" altLang="en-US" dirty="0" err="1"/>
              <a:t>스프라이프들의</a:t>
            </a:r>
            <a:r>
              <a:rPr lang="ko-KR" altLang="en-US" dirty="0"/>
              <a:t> 명령블록</a:t>
            </a:r>
            <a:r>
              <a:rPr lang="en-US" altLang="ko-KR" dirty="0"/>
              <a:t> </a:t>
            </a:r>
            <a:r>
              <a:rPr lang="ko-KR" altLang="en-US" dirty="0"/>
              <a:t>간의 의사소통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) 	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H="1">
            <a:off x="4305300" y="4294213"/>
            <a:ext cx="742384" cy="439712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9AD011-6840-415E-9DBC-EF871FE2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42" y="2178077"/>
            <a:ext cx="3257550" cy="1924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6695A2F-CFEB-43BD-B08A-4E3876551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96" b="89130" l="4211" r="96316">
                        <a14:foregroundMark x1="4211" y1="36957" x2="25789" y2="36957"/>
                        <a14:foregroundMark x1="93684" y1="45652" x2="83684" y2="56522"/>
                        <a14:foregroundMark x1="96842" y1="52174" x2="93684" y2="56522"/>
                        <a14:foregroundMark x1="20000" y1="89130" x2="20526" y2="804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5117" y="3941986"/>
            <a:ext cx="1809750" cy="438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B97FD76-F26B-41FA-815D-B75D8094C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621" b="86207" l="3817" r="95802">
                        <a14:foregroundMark x1="6107" y1="37931" x2="48092" y2="46552"/>
                        <a14:foregroundMark x1="48092" y1="46552" x2="68702" y2="39655"/>
                        <a14:foregroundMark x1="68702" y1="39655" x2="89313" y2="65517"/>
                        <a14:foregroundMark x1="89313" y1="65517" x2="11450" y2="68966"/>
                        <a14:foregroundMark x1="8779" y1="62069" x2="51908" y2="37931"/>
                        <a14:foregroundMark x1="51908" y1="37931" x2="75191" y2="62069"/>
                        <a14:foregroundMark x1="43511" y1="62069" x2="56489" y2="60345"/>
                        <a14:foregroundMark x1="50763" y1="50000" x2="44656" y2="60345"/>
                        <a14:foregroundMark x1="59542" y1="55172" x2="52290" y2="58621"/>
                        <a14:foregroundMark x1="93511" y1="68966" x2="83588" y2="65517"/>
                        <a14:foregroundMark x1="3817" y1="63793" x2="5725" y2="67241"/>
                        <a14:foregroundMark x1="38168" y1="51724" x2="35878" y2="62069"/>
                        <a14:foregroundMark x1="95802" y1="48276" x2="88931" y2="67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1867" y="4574969"/>
            <a:ext cx="24955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9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8FDA7FB-86B0-46EA-9B46-A4CADA70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9" y="3266154"/>
            <a:ext cx="4129076" cy="29269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48FEE2C-786A-4429-964C-E4733322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59" y="2324811"/>
            <a:ext cx="4382192" cy="3029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4267" y="1331199"/>
            <a:ext cx="8764725" cy="4808812"/>
          </a:xfrm>
        </p:spPr>
        <p:txBody>
          <a:bodyPr/>
          <a:lstStyle/>
          <a:p>
            <a:r>
              <a:rPr lang="ko-KR" altLang="en-US" dirty="0"/>
              <a:t>아들</a:t>
            </a:r>
            <a:r>
              <a:rPr lang="en-US" altLang="ko-KR" dirty="0"/>
              <a:t>(Jaime)</a:t>
            </a:r>
            <a:r>
              <a:rPr lang="ko-KR" altLang="en-US" dirty="0"/>
              <a:t>과 엄마</a:t>
            </a:r>
            <a:r>
              <a:rPr lang="en-US" altLang="ko-KR" dirty="0"/>
              <a:t>(Singer1)</a:t>
            </a:r>
            <a:r>
              <a:rPr lang="ko-KR" altLang="en-US" dirty="0"/>
              <a:t>의 대화 스크립트                                   </a:t>
            </a:r>
          </a:p>
        </p:txBody>
      </p:sp>
      <p:cxnSp>
        <p:nvCxnSpPr>
          <p:cNvPr id="13" name="직선 화살표 연결선 12"/>
          <p:cNvCxnSpPr>
            <a:cxnSpLocks/>
          </p:cNvCxnSpPr>
          <p:nvPr/>
        </p:nvCxnSpPr>
        <p:spPr>
          <a:xfrm flipH="1">
            <a:off x="2486025" y="3290402"/>
            <a:ext cx="2163544" cy="237590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878867" y="4240256"/>
            <a:ext cx="2762392" cy="176052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102" y="1420123"/>
            <a:ext cx="568711" cy="1455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08" y="1856231"/>
            <a:ext cx="823090" cy="140992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A70C6F9-3A8F-460A-86C0-E79ADA6D57BF}"/>
              </a:ext>
            </a:extLst>
          </p:cNvPr>
          <p:cNvCxnSpPr>
            <a:cxnSpLocks/>
          </p:cNvCxnSpPr>
          <p:nvPr/>
        </p:nvCxnSpPr>
        <p:spPr>
          <a:xfrm flipH="1">
            <a:off x="2419350" y="5033033"/>
            <a:ext cx="2152650" cy="577192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18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DE3DB81-5410-411D-AF09-3C296BF7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30" y="2657285"/>
            <a:ext cx="6577331" cy="39128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637" y="1285619"/>
            <a:ext cx="8764725" cy="4808812"/>
          </a:xfrm>
        </p:spPr>
        <p:txBody>
          <a:bodyPr/>
          <a:lstStyle/>
          <a:p>
            <a:r>
              <a:rPr lang="en-US" altLang="ko-KR" dirty="0"/>
              <a:t>6) </a:t>
            </a:r>
            <a:r>
              <a:rPr lang="ko-KR" altLang="en-US" dirty="0" err="1"/>
              <a:t>스프라이트</a:t>
            </a:r>
            <a:r>
              <a:rPr lang="ko-KR" altLang="en-US" dirty="0"/>
              <a:t> 아들</a:t>
            </a:r>
            <a:r>
              <a:rPr lang="en-US" altLang="ko-KR" dirty="0"/>
              <a:t>(Jaime)</a:t>
            </a:r>
            <a:r>
              <a:rPr lang="ko-KR" altLang="en-US" dirty="0"/>
              <a:t>의 스크립트 작성하기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        </a:t>
            </a:r>
            <a:r>
              <a:rPr lang="ko-KR" altLang="en-US" dirty="0"/>
              <a:t>클릭 되었을 때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[</a:t>
            </a:r>
            <a:r>
              <a:rPr lang="ko-KR" altLang="en-US" dirty="0"/>
              <a:t>형태</a:t>
            </a:r>
            <a:r>
              <a:rPr lang="en-US" altLang="ko-KR" dirty="0"/>
              <a:t>]- “</a:t>
            </a:r>
            <a:r>
              <a:rPr lang="ko-KR" altLang="en-US" b="1" u="sng" dirty="0"/>
              <a:t>엄마 회사 가기 싫어요</a:t>
            </a:r>
            <a:r>
              <a:rPr lang="en-US" altLang="ko-KR" b="1" u="sng" dirty="0"/>
              <a:t>!</a:t>
            </a:r>
            <a:r>
              <a:rPr lang="en-US" altLang="ko-KR" dirty="0"/>
              <a:t>” 2</a:t>
            </a:r>
            <a:r>
              <a:rPr lang="ko-KR" altLang="en-US" dirty="0"/>
              <a:t>초 동안 말하기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새 메시지를 작성하여 </a:t>
            </a:r>
            <a:r>
              <a:rPr lang="en-US" altLang="ko-KR" dirty="0"/>
              <a:t>“</a:t>
            </a:r>
            <a:r>
              <a:rPr lang="ko-KR" altLang="en-US" dirty="0"/>
              <a:t>엄마에게</a:t>
            </a:r>
            <a:r>
              <a:rPr lang="en-US" altLang="ko-KR" dirty="0"/>
              <a:t>1” </a:t>
            </a:r>
            <a:r>
              <a:rPr lang="ko-KR" altLang="en-US" dirty="0"/>
              <a:t>방송하기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80" y="1674813"/>
            <a:ext cx="266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DBC1449-D161-426E-B0FE-C7506C004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312" y="4585655"/>
            <a:ext cx="976313" cy="3719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87104B34-5C27-4488-B0A3-FFC9D82DB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312" y="4957584"/>
            <a:ext cx="1872178" cy="992254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6BAB9034-3030-42C2-BA3A-9A72D154F78B}"/>
              </a:ext>
            </a:extLst>
          </p:cNvPr>
          <p:cNvCxnSpPr>
            <a:cxnSpLocks/>
          </p:cNvCxnSpPr>
          <p:nvPr/>
        </p:nvCxnSpPr>
        <p:spPr>
          <a:xfrm flipV="1">
            <a:off x="4720181" y="4305300"/>
            <a:ext cx="861469" cy="11484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1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BB90B1-C417-4A30-9237-5ED6BF26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6A57A3B-5D6B-4F70-A2ED-2B43B9D65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36" y="1272693"/>
            <a:ext cx="8764725" cy="4808812"/>
          </a:xfrm>
        </p:spPr>
        <p:txBody>
          <a:bodyPr/>
          <a:lstStyle/>
          <a:p>
            <a:r>
              <a:rPr lang="en-US" altLang="ko-KR" dirty="0"/>
              <a:t>7) </a:t>
            </a:r>
            <a:r>
              <a:rPr lang="ko-KR" altLang="en-US" dirty="0" err="1"/>
              <a:t>스프라이트</a:t>
            </a:r>
            <a:r>
              <a:rPr lang="ko-KR" altLang="en-US" dirty="0"/>
              <a:t> 엄마</a:t>
            </a:r>
            <a:r>
              <a:rPr lang="en-US" altLang="ko-KR" dirty="0"/>
              <a:t>(Singer1)</a:t>
            </a:r>
            <a:r>
              <a:rPr lang="ko-KR" altLang="en-US" dirty="0"/>
              <a:t>의 스크립트 작성하기</a:t>
            </a:r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방송</a:t>
            </a:r>
            <a:r>
              <a:rPr lang="en-US" altLang="ko-KR" dirty="0"/>
              <a:t> </a:t>
            </a:r>
            <a:r>
              <a:rPr lang="ko-KR" altLang="en-US" dirty="0"/>
              <a:t>받기 </a:t>
            </a:r>
            <a:r>
              <a:rPr lang="en-US" altLang="ko-KR" dirty="0"/>
              <a:t>“</a:t>
            </a:r>
            <a:r>
              <a:rPr lang="ko-KR" altLang="en-US" dirty="0"/>
              <a:t>엄마에게 </a:t>
            </a:r>
            <a:r>
              <a:rPr lang="en-US" altLang="ko-KR" dirty="0"/>
              <a:t>1”</a:t>
            </a:r>
            <a:r>
              <a:rPr lang="ko-KR" altLang="en-US" dirty="0"/>
              <a:t>을 받았을 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형태</a:t>
            </a:r>
            <a:r>
              <a:rPr lang="en-US" altLang="ko-KR" dirty="0"/>
              <a:t>]- “</a:t>
            </a:r>
            <a:r>
              <a:rPr lang="ko-KR" altLang="en-US" b="1" u="sng" dirty="0"/>
              <a:t>왜 회사에 가기 싫으냐</a:t>
            </a:r>
            <a:r>
              <a:rPr lang="en-US" altLang="ko-KR" b="1" u="sng" dirty="0"/>
              <a:t>?</a:t>
            </a:r>
            <a:r>
              <a:rPr lang="en-US" altLang="ko-KR" dirty="0"/>
              <a:t>” 2</a:t>
            </a:r>
            <a:r>
              <a:rPr lang="ko-KR" altLang="en-US" dirty="0"/>
              <a:t>초 동안 말하기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다시</a:t>
            </a:r>
            <a:r>
              <a:rPr lang="en-US" altLang="ko-KR" dirty="0"/>
              <a:t>, </a:t>
            </a:r>
            <a:r>
              <a:rPr lang="ko-KR" altLang="en-US" dirty="0"/>
              <a:t>아들을 부르기 위해 </a:t>
            </a:r>
            <a:r>
              <a:rPr lang="en-US" altLang="ko-KR" dirty="0"/>
              <a:t>“</a:t>
            </a:r>
            <a:r>
              <a:rPr lang="ko-KR" altLang="en-US" dirty="0"/>
              <a:t>아들에게</a:t>
            </a:r>
            <a:r>
              <a:rPr lang="en-US" altLang="ko-KR" dirty="0"/>
              <a:t>1” </a:t>
            </a:r>
            <a:r>
              <a:rPr lang="ko-KR" altLang="en-US" dirty="0"/>
              <a:t>방송하기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D15F76E1-8353-4613-A3EA-52A09A1B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24</a:t>
            </a:fld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BE12724-983B-42E7-B555-9616AC47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2671719"/>
            <a:ext cx="6634162" cy="39974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36B7F42A-897B-4D00-B2D3-6EBA8EB0B7B3}"/>
              </a:ext>
            </a:extLst>
          </p:cNvPr>
          <p:cNvCxnSpPr/>
          <p:nvPr/>
        </p:nvCxnSpPr>
        <p:spPr>
          <a:xfrm flipV="1">
            <a:off x="4812574" y="3848549"/>
            <a:ext cx="864326" cy="14664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ADB1607C-2341-4932-B1E2-5A5515C83B74}"/>
              </a:ext>
            </a:extLst>
          </p:cNvPr>
          <p:cNvCxnSpPr>
            <a:cxnSpLocks/>
          </p:cNvCxnSpPr>
          <p:nvPr/>
        </p:nvCxnSpPr>
        <p:spPr>
          <a:xfrm flipV="1">
            <a:off x="5117374" y="4400550"/>
            <a:ext cx="730976" cy="118475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2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636" y="1254975"/>
            <a:ext cx="8764725" cy="4808812"/>
          </a:xfrm>
        </p:spPr>
        <p:txBody>
          <a:bodyPr/>
          <a:lstStyle/>
          <a:p>
            <a:r>
              <a:rPr lang="en-US" altLang="ko-KR" dirty="0"/>
              <a:t>8) </a:t>
            </a:r>
            <a:r>
              <a:rPr lang="ko-KR" altLang="en-US" dirty="0"/>
              <a:t>방송하기가 적용된 아들</a:t>
            </a:r>
            <a:r>
              <a:rPr lang="en-US" altLang="ko-KR" dirty="0"/>
              <a:t>(Jaime)</a:t>
            </a:r>
            <a:r>
              <a:rPr lang="ko-KR" altLang="en-US" dirty="0"/>
              <a:t>의 스크립트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“</a:t>
            </a:r>
            <a:r>
              <a:rPr lang="ko-KR" altLang="en-US" dirty="0"/>
              <a:t>아들에게</a:t>
            </a:r>
            <a:r>
              <a:rPr lang="en-US" altLang="ko-KR" dirty="0"/>
              <a:t>1”</a:t>
            </a:r>
            <a:r>
              <a:rPr lang="ko-KR" altLang="en-US" dirty="0"/>
              <a:t>을 받았을 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형태</a:t>
            </a:r>
            <a:r>
              <a:rPr lang="en-US" altLang="ko-KR" dirty="0"/>
              <a:t>]- “</a:t>
            </a:r>
            <a:r>
              <a:rPr lang="ko-KR" altLang="en-US" b="1" u="sng" dirty="0"/>
              <a:t>동기들도 나를 싫어하고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후임들도 나를 피해요</a:t>
            </a:r>
            <a:r>
              <a:rPr lang="en-US" altLang="ko-KR" b="1" u="sng" dirty="0"/>
              <a:t>.</a:t>
            </a:r>
            <a:r>
              <a:rPr lang="en-US" altLang="ko-KR" dirty="0"/>
              <a:t>” 2</a:t>
            </a:r>
            <a:r>
              <a:rPr lang="ko-KR" altLang="en-US" dirty="0"/>
              <a:t>초 동안 말하기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다시</a:t>
            </a:r>
            <a:r>
              <a:rPr lang="en-US" altLang="ko-KR" dirty="0"/>
              <a:t>, </a:t>
            </a:r>
            <a:r>
              <a:rPr lang="ko-KR" altLang="en-US" dirty="0"/>
              <a:t>엄마를 부르기 위해 </a:t>
            </a:r>
            <a:r>
              <a:rPr lang="en-US" altLang="ko-KR" dirty="0"/>
              <a:t>“</a:t>
            </a:r>
            <a:r>
              <a:rPr lang="ko-KR" altLang="en-US" dirty="0"/>
              <a:t>엄마에게</a:t>
            </a:r>
            <a:r>
              <a:rPr lang="en-US" altLang="ko-KR" dirty="0"/>
              <a:t>2” </a:t>
            </a:r>
            <a:r>
              <a:rPr lang="ko-KR" altLang="en-US" dirty="0"/>
              <a:t>방송하기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0AD7643-7745-4289-888A-6BECBC35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5" y="2667000"/>
            <a:ext cx="7371337" cy="4099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AB27282-8738-413E-884D-AC62CA58DE92}"/>
              </a:ext>
            </a:extLst>
          </p:cNvPr>
          <p:cNvCxnSpPr>
            <a:cxnSpLocks/>
          </p:cNvCxnSpPr>
          <p:nvPr/>
        </p:nvCxnSpPr>
        <p:spPr>
          <a:xfrm flipV="1">
            <a:off x="4428973" y="4838700"/>
            <a:ext cx="657377" cy="54525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4D6A9B6F-2333-46E8-BF57-55826A26A592}"/>
              </a:ext>
            </a:extLst>
          </p:cNvPr>
          <p:cNvCxnSpPr>
            <a:cxnSpLocks/>
          </p:cNvCxnSpPr>
          <p:nvPr/>
        </p:nvCxnSpPr>
        <p:spPr>
          <a:xfrm flipV="1">
            <a:off x="4523461" y="5298226"/>
            <a:ext cx="600076" cy="35242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01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4F82004-1420-493E-9FFA-3EE92249A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77" y="2325248"/>
            <a:ext cx="7077651" cy="41015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컷 만화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9636" y="1254975"/>
            <a:ext cx="8764725" cy="4808812"/>
          </a:xfrm>
        </p:spPr>
        <p:txBody>
          <a:bodyPr/>
          <a:lstStyle/>
          <a:p>
            <a:r>
              <a:rPr lang="en-US" altLang="ko-KR" dirty="0"/>
              <a:t>9) </a:t>
            </a:r>
            <a:r>
              <a:rPr lang="ko-KR" altLang="en-US" dirty="0"/>
              <a:t>방송하기가 적용된 엄마</a:t>
            </a:r>
            <a:r>
              <a:rPr lang="en-US" altLang="ko-KR" dirty="0"/>
              <a:t>(Singer1)</a:t>
            </a:r>
            <a:r>
              <a:rPr lang="ko-KR" altLang="en-US" dirty="0"/>
              <a:t>의 스크립트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“</a:t>
            </a:r>
            <a:r>
              <a:rPr lang="ko-KR" altLang="en-US" dirty="0"/>
              <a:t>엄마에게</a:t>
            </a:r>
            <a:r>
              <a:rPr lang="en-US" altLang="ko-KR" dirty="0"/>
              <a:t>2”</a:t>
            </a:r>
            <a:r>
              <a:rPr lang="ko-KR" altLang="en-US" dirty="0"/>
              <a:t>을 받았을 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형태</a:t>
            </a:r>
            <a:r>
              <a:rPr lang="en-US" altLang="ko-KR" dirty="0"/>
              <a:t>]- “</a:t>
            </a:r>
            <a:r>
              <a:rPr lang="ko-KR" altLang="en-US" b="1" u="sng" dirty="0"/>
              <a:t>그래도 </a:t>
            </a:r>
            <a:r>
              <a:rPr lang="ko-KR" altLang="en-US" b="1" u="sng" dirty="0" err="1"/>
              <a:t>가야지</a:t>
            </a:r>
            <a:r>
              <a:rPr lang="en-US" altLang="ko-KR" b="1" u="sng" dirty="0"/>
              <a:t>… </a:t>
            </a:r>
            <a:r>
              <a:rPr lang="ko-KR" altLang="en-US" b="1" u="sng" dirty="0"/>
              <a:t>너는 </a:t>
            </a:r>
            <a:r>
              <a:rPr lang="ko-KR" altLang="en-US" b="1" u="sng" dirty="0" err="1"/>
              <a:t>사장이잖니</a:t>
            </a:r>
            <a:r>
              <a:rPr lang="en-US" altLang="ko-KR" b="1" u="sng" dirty="0"/>
              <a:t>…</a:t>
            </a:r>
            <a:r>
              <a:rPr lang="en-US" altLang="ko-KR" dirty="0"/>
              <a:t>” 2</a:t>
            </a:r>
            <a:r>
              <a:rPr lang="ko-KR" altLang="en-US" dirty="0"/>
              <a:t>초 동안 말하기 </a:t>
            </a:r>
            <a:endParaRPr lang="en-US" altLang="ko-K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AB27282-8738-413E-884D-AC62CA58DE92}"/>
              </a:ext>
            </a:extLst>
          </p:cNvPr>
          <p:cNvCxnSpPr>
            <a:cxnSpLocks/>
          </p:cNvCxnSpPr>
          <p:nvPr/>
        </p:nvCxnSpPr>
        <p:spPr>
          <a:xfrm flipV="1">
            <a:off x="4590898" y="4705351"/>
            <a:ext cx="495301" cy="4572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4D6A9B6F-2333-46E8-BF57-55826A26A592}"/>
              </a:ext>
            </a:extLst>
          </p:cNvPr>
          <p:cNvCxnSpPr>
            <a:cxnSpLocks/>
          </p:cNvCxnSpPr>
          <p:nvPr/>
        </p:nvCxnSpPr>
        <p:spPr>
          <a:xfrm flipV="1">
            <a:off x="4553103" y="5207739"/>
            <a:ext cx="600076" cy="35242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64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xmlns="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xmlns="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3108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마우스를 따라다니는 고양이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xmlns="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xmlns="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3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xmlns="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xmlns="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xmlns="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xmlns="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xmlns="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08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xmlns="" id="{8FB27BB5-01A7-4DFF-AF65-B81FF11B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마우스를 따라다니는 고양이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xmlns="" id="{8E79B3B9-8524-4DA2-88D1-B3A85FC8D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7" y="1747899"/>
            <a:ext cx="8037513" cy="741588"/>
          </a:xfrm>
        </p:spPr>
        <p:txBody>
          <a:bodyPr/>
          <a:lstStyle/>
          <a:p>
            <a:r>
              <a:rPr lang="ko-KR" altLang="en-US" dirty="0"/>
              <a:t>고양이는 마우스를 따라다니고</a:t>
            </a:r>
            <a:r>
              <a:rPr lang="en-US" altLang="ko-KR" dirty="0"/>
              <a:t>, </a:t>
            </a:r>
            <a:r>
              <a:rPr lang="ko-KR" altLang="en-US" dirty="0"/>
              <a:t>강아지는 고양이를 따라다니도록 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16200000">
            <a:off x="2609536" y="764935"/>
            <a:ext cx="4014024" cy="6912770"/>
            <a:chOff x="3789598" y="1731312"/>
            <a:chExt cx="1559139" cy="2693058"/>
          </a:xfrm>
        </p:grpSpPr>
        <p:grpSp>
          <p:nvGrpSpPr>
            <p:cNvPr id="4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4" name="마우스를 따라다니는 고양이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0356" y="2417889"/>
            <a:ext cx="5592572" cy="36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4046" y="1362870"/>
            <a:ext cx="7975798" cy="47545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i="1" dirty="0"/>
              <a:t>생각해보기</a:t>
            </a:r>
            <a:r>
              <a:rPr lang="en-US" altLang="ko-KR" b="1" i="1" dirty="0"/>
              <a:t>. </a:t>
            </a:r>
            <a:r>
              <a:rPr lang="ko-KR" altLang="en-US" b="1" i="1" dirty="0"/>
              <a:t>고양이가 마우스 커서를 천천히 따라 다니게 하세요</a:t>
            </a:r>
            <a:r>
              <a:rPr lang="en-US" altLang="ko-KR" b="1" i="1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다음 블록들을 활용하세요</a:t>
            </a:r>
            <a:r>
              <a:rPr lang="en-US" altLang="ko-KR" dirty="0"/>
              <a:t>.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]-[      </a:t>
            </a:r>
            <a:r>
              <a:rPr lang="ko-KR" altLang="en-US" dirty="0"/>
              <a:t>클릭했을 때</a:t>
            </a:r>
            <a:r>
              <a:rPr lang="en-US" altLang="ko-KR" dirty="0"/>
              <a:t>]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제어</a:t>
            </a:r>
            <a:r>
              <a:rPr lang="en-US" altLang="ko-KR" dirty="0"/>
              <a:t>]-[</a:t>
            </a:r>
            <a:r>
              <a:rPr lang="ko-KR" altLang="en-US" dirty="0"/>
              <a:t>무한 반복하기</a:t>
            </a:r>
            <a:r>
              <a:rPr lang="en-US" altLang="ko-KR" dirty="0"/>
              <a:t>]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]-[</a:t>
            </a:r>
            <a:r>
              <a:rPr lang="ko-KR" altLang="en-US" dirty="0"/>
              <a:t>마우스 포인터 쪽 보기</a:t>
            </a:r>
            <a:r>
              <a:rPr lang="en-US" altLang="ko-KR" dirty="0"/>
              <a:t>]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]-[1</a:t>
            </a:r>
            <a:r>
              <a:rPr lang="ko-KR" altLang="en-US" dirty="0"/>
              <a:t>초 동안 </a:t>
            </a:r>
            <a:r>
              <a:rPr lang="en-US" altLang="ko-KR" dirty="0"/>
              <a:t>x</a:t>
            </a:r>
            <a:r>
              <a:rPr lang="en-US" altLang="ko-KR" dirty="0">
                <a:sym typeface="Wingdings" panose="05000000000000000000" pitchFamily="2" charset="2"/>
              </a:rPr>
              <a:t>:() y:()</a:t>
            </a:r>
            <a:r>
              <a:rPr lang="ko-KR" altLang="en-US" dirty="0">
                <a:sym typeface="Wingdings" panose="05000000000000000000" pitchFamily="2" charset="2"/>
              </a:rPr>
              <a:t>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움직이기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관찰</a:t>
            </a:r>
            <a:r>
              <a:rPr lang="en-US" altLang="ko-KR" dirty="0">
                <a:sym typeface="Wingdings" panose="05000000000000000000" pitchFamily="2" charset="2"/>
              </a:rPr>
              <a:t>]-[</a:t>
            </a:r>
            <a:r>
              <a:rPr lang="ko-KR" altLang="en-US" dirty="0">
                <a:sym typeface="Wingdings" panose="05000000000000000000" pitchFamily="2" charset="2"/>
              </a:rPr>
              <a:t>마우스의 </a:t>
            </a:r>
            <a:r>
              <a:rPr lang="en-US" altLang="ko-KR" dirty="0">
                <a:sym typeface="Wingdings" panose="05000000000000000000" pitchFamily="2" charset="2"/>
              </a:rPr>
              <a:t>x </a:t>
            </a:r>
            <a:r>
              <a:rPr lang="ko-KR" altLang="en-US" dirty="0">
                <a:sym typeface="Wingdings" panose="05000000000000000000" pitchFamily="2" charset="2"/>
              </a:rPr>
              <a:t>좌표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관찰</a:t>
            </a:r>
            <a:r>
              <a:rPr lang="en-US" altLang="ko-KR" dirty="0">
                <a:sym typeface="Wingdings" panose="05000000000000000000" pitchFamily="2" charset="2"/>
              </a:rPr>
              <a:t>]-[</a:t>
            </a:r>
            <a:r>
              <a:rPr lang="ko-KR" altLang="en-US" dirty="0">
                <a:sym typeface="Wingdings" panose="05000000000000000000" pitchFamily="2" charset="2"/>
              </a:rPr>
              <a:t>마우스의 </a:t>
            </a:r>
            <a:r>
              <a:rPr lang="en-US" altLang="ko-KR" dirty="0">
                <a:sym typeface="Wingdings" panose="05000000000000000000" pitchFamily="2" charset="2"/>
              </a:rPr>
              <a:t>y </a:t>
            </a:r>
            <a:r>
              <a:rPr lang="ko-KR" altLang="en-US" dirty="0">
                <a:sym typeface="Wingdings" panose="05000000000000000000" pitchFamily="2" charset="2"/>
              </a:rPr>
              <a:t>좌표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마우스를 따라다니는 고양이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859" y="2057731"/>
            <a:ext cx="266700" cy="285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68" y="4227707"/>
            <a:ext cx="3570869" cy="1596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38" y="5189120"/>
            <a:ext cx="306932" cy="396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ED02D7A-3E28-43EE-8826-DAE4165FF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870" y="2343481"/>
            <a:ext cx="346162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9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92">
            <a:extLst>
              <a:ext uri="{FF2B5EF4-FFF2-40B4-BE49-F238E27FC236}">
                <a16:creationId xmlns:a16="http://schemas.microsoft.com/office/drawing/2014/main" xmlns="" id="{C2B5EAA5-55EB-4481-B78D-12D524EF8E9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21229" y="2820953"/>
            <a:ext cx="5465445" cy="5461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92">
            <a:extLst>
              <a:ext uri="{FF2B5EF4-FFF2-40B4-BE49-F238E27FC236}">
                <a16:creationId xmlns:a16="http://schemas.microsoft.com/office/drawing/2014/main" xmlns="" id="{05FEC27A-E1FD-41C6-8B02-A1D9A136F3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25192" y="2807065"/>
            <a:ext cx="5704358" cy="576609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bg1">
                <a:lumMod val="65000"/>
              </a:schemeClr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A4BBB98-53CB-46A4-8116-968A619F23C7}"/>
              </a:ext>
            </a:extLst>
          </p:cNvPr>
          <p:cNvSpPr/>
          <p:nvPr/>
        </p:nvSpPr>
        <p:spPr>
          <a:xfrm>
            <a:off x="2537244" y="288968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1A607C"/>
                </a:solidFill>
                <a:latin typeface="Arial Black" pitchFamily="34" charset="0"/>
              </a:rPr>
              <a:t>트램폴린</a:t>
            </a:r>
            <a:r>
              <a:rPr lang="ko-KR" altLang="en-US" sz="2400" b="1" dirty="0">
                <a:solidFill>
                  <a:srgbClr val="1A607C"/>
                </a:solidFill>
                <a:latin typeface="Arial Black" pitchFamily="34" charset="0"/>
              </a:rPr>
              <a:t> 게임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658739E-84DE-4D33-96DC-01938408C23E}"/>
              </a:ext>
            </a:extLst>
          </p:cNvPr>
          <p:cNvGrpSpPr/>
          <p:nvPr/>
        </p:nvGrpSpPr>
        <p:grpSpPr>
          <a:xfrm>
            <a:off x="1889531" y="2751943"/>
            <a:ext cx="663399" cy="677057"/>
            <a:chOff x="1084546" y="2539736"/>
            <a:chExt cx="663399" cy="677057"/>
          </a:xfrm>
        </p:grpSpPr>
        <p:sp>
          <p:nvSpPr>
            <p:cNvPr id="11" name="타원형 설명선 156">
              <a:extLst>
                <a:ext uri="{FF2B5EF4-FFF2-40B4-BE49-F238E27FC236}">
                  <a16:creationId xmlns:a16="http://schemas.microsoft.com/office/drawing/2014/main" xmlns="" id="{6A81526A-A49F-4D17-9379-80CA70743B2C}"/>
                </a:ext>
              </a:extLst>
            </p:cNvPr>
            <p:cNvSpPr/>
            <p:nvPr/>
          </p:nvSpPr>
          <p:spPr>
            <a:xfrm>
              <a:off x="1098821" y="2559661"/>
              <a:ext cx="633438" cy="637208"/>
            </a:xfrm>
            <a:prstGeom prst="wedgeEllipseCallout">
              <a:avLst>
                <a:gd name="adj1" fmla="val 37747"/>
                <a:gd name="adj2" fmla="val 5334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rial Black" pitchFamily="34" charset="0"/>
                  <a:cs typeface="Arial" pitchFamily="34" charset="0"/>
                </a:rPr>
                <a:t>1</a:t>
              </a:r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  <p:grpSp>
          <p:nvGrpSpPr>
            <p:cNvPr id="12" name="그룹 161">
              <a:extLst>
                <a:ext uri="{FF2B5EF4-FFF2-40B4-BE49-F238E27FC236}">
                  <a16:creationId xmlns:a16="http://schemas.microsoft.com/office/drawing/2014/main" xmlns="" id="{17A8D5D0-308D-4151-A0C9-8A469CC4532E}"/>
                </a:ext>
              </a:extLst>
            </p:cNvPr>
            <p:cNvGrpSpPr/>
            <p:nvPr/>
          </p:nvGrpSpPr>
          <p:grpSpPr>
            <a:xfrm>
              <a:off x="1084546" y="2539736"/>
              <a:ext cx="663399" cy="677057"/>
              <a:chOff x="1331640" y="1403775"/>
              <a:chExt cx="636670" cy="649777"/>
            </a:xfrm>
          </p:grpSpPr>
          <p:sp>
            <p:nvSpPr>
              <p:cNvPr id="13" name="Oval 26">
                <a:extLst>
                  <a:ext uri="{FF2B5EF4-FFF2-40B4-BE49-F238E27FC236}">
                    <a16:creationId xmlns:a16="http://schemas.microsoft.com/office/drawing/2014/main" xmlns="" id="{C7AFB998-AF79-4721-8E11-2D745DA020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5625116">
                <a:off x="1270883" y="1650750"/>
                <a:ext cx="425878" cy="22837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Arial Black" pitchFamily="34" charset="0"/>
                  <a:cs typeface="Arial" pitchFamily="34" charset="0"/>
                </a:endParaRPr>
              </a:p>
            </p:txBody>
          </p:sp>
          <p:sp>
            <p:nvSpPr>
              <p:cNvPr id="14" name="Oval 28">
                <a:extLst>
                  <a:ext uri="{FF2B5EF4-FFF2-40B4-BE49-F238E27FC236}">
                    <a16:creationId xmlns:a16="http://schemas.microsoft.com/office/drawing/2014/main" xmlns="" id="{87227668-0CAA-4BC9-B688-224996B43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325116" flipH="1">
                <a:off x="1327035" y="1671379"/>
                <a:ext cx="195899" cy="175587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Arial Black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15" name="그룹 15">
                <a:extLst>
                  <a:ext uri="{FF2B5EF4-FFF2-40B4-BE49-F238E27FC236}">
                    <a16:creationId xmlns:a16="http://schemas.microsoft.com/office/drawing/2014/main" xmlns="" id="{2BB66D14-D5B2-4838-A29F-C38C24A5A98B}"/>
                  </a:ext>
                </a:extLst>
              </p:cNvPr>
              <p:cNvGrpSpPr/>
              <p:nvPr/>
            </p:nvGrpSpPr>
            <p:grpSpPr>
              <a:xfrm rot="18325116">
                <a:off x="1331639" y="1416881"/>
                <a:ext cx="636672" cy="636670"/>
                <a:chOff x="3050307" y="1864444"/>
                <a:chExt cx="3744421" cy="3744417"/>
              </a:xfrm>
            </p:grpSpPr>
            <p:sp>
              <p:nvSpPr>
                <p:cNvPr id="18" name="타원 12">
                  <a:extLst>
                    <a:ext uri="{FF2B5EF4-FFF2-40B4-BE49-F238E27FC236}">
                      <a16:creationId xmlns:a16="http://schemas.microsoft.com/office/drawing/2014/main" xmlns="" id="{F29D577A-CA21-4837-A8FC-7027098B9E48}"/>
                    </a:ext>
                  </a:extLst>
                </p:cNvPr>
                <p:cNvSpPr/>
                <p:nvPr/>
              </p:nvSpPr>
              <p:spPr>
                <a:xfrm>
                  <a:off x="3084215" y="1890923"/>
                  <a:ext cx="3672408" cy="3672408"/>
                </a:xfrm>
                <a:prstGeom prst="wedgeEllipseCallout">
                  <a:avLst/>
                </a:prstGeom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타원 7">
                  <a:extLst>
                    <a:ext uri="{FF2B5EF4-FFF2-40B4-BE49-F238E27FC236}">
                      <a16:creationId xmlns:a16="http://schemas.microsoft.com/office/drawing/2014/main" xmlns="" id="{54391173-94CA-4EF9-B672-551C27693281}"/>
                    </a:ext>
                  </a:extLst>
                </p:cNvPr>
                <p:cNvSpPr/>
                <p:nvPr/>
              </p:nvSpPr>
              <p:spPr>
                <a:xfrm rot="10800000">
                  <a:off x="3050307" y="1864444"/>
                  <a:ext cx="3744416" cy="3744416"/>
                </a:xfrm>
                <a:prstGeom prst="wedgeEllipseCallout">
                  <a:avLst/>
                </a:prstGeom>
                <a:gradFill flip="none" rotWithShape="1">
                  <a:gsLst>
                    <a:gs pos="78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타원 9">
                  <a:extLst>
                    <a:ext uri="{FF2B5EF4-FFF2-40B4-BE49-F238E27FC236}">
                      <a16:creationId xmlns:a16="http://schemas.microsoft.com/office/drawing/2014/main" xmlns="" id="{E44037E3-0CBB-44D1-B6B6-F77B36B476E9}"/>
                    </a:ext>
                  </a:extLst>
                </p:cNvPr>
                <p:cNvSpPr/>
                <p:nvPr/>
              </p:nvSpPr>
              <p:spPr>
                <a:xfrm>
                  <a:off x="3050311" y="1864447"/>
                  <a:ext cx="3744417" cy="3744414"/>
                </a:xfrm>
                <a:prstGeom prst="wedgeEllipseCallout">
                  <a:avLst/>
                </a:prstGeom>
                <a:gradFill flip="none" rotWithShape="1">
                  <a:gsLst>
                    <a:gs pos="78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" name="자유형 165">
                <a:extLst>
                  <a:ext uri="{FF2B5EF4-FFF2-40B4-BE49-F238E27FC236}">
                    <a16:creationId xmlns:a16="http://schemas.microsoft.com/office/drawing/2014/main" xmlns="" id="{C27DCF00-66EE-4FDC-8936-6C5BDC614377}"/>
                  </a:ext>
                </a:extLst>
              </p:cNvPr>
              <p:cNvSpPr/>
              <p:nvPr/>
            </p:nvSpPr>
            <p:spPr>
              <a:xfrm rot="2123458">
                <a:off x="1434620" y="1403775"/>
                <a:ext cx="391380" cy="379721"/>
              </a:xfrm>
              <a:custGeom>
                <a:avLst/>
                <a:gdLst>
                  <a:gd name="connsiteX0" fmla="*/ 0 w 1800225"/>
                  <a:gd name="connsiteY0" fmla="*/ 1285875 h 1409700"/>
                  <a:gd name="connsiteX1" fmla="*/ 723900 w 1800225"/>
                  <a:gd name="connsiteY1" fmla="*/ 1409700 h 1409700"/>
                  <a:gd name="connsiteX2" fmla="*/ 1800225 w 1800225"/>
                  <a:gd name="connsiteY2" fmla="*/ 428625 h 1409700"/>
                  <a:gd name="connsiteX3" fmla="*/ 1323975 w 1800225"/>
                  <a:gd name="connsiteY3" fmla="*/ 0 h 1409700"/>
                  <a:gd name="connsiteX4" fmla="*/ 342900 w 1800225"/>
                  <a:gd name="connsiteY4" fmla="*/ 419100 h 1409700"/>
                  <a:gd name="connsiteX5" fmla="*/ 0 w 1800225"/>
                  <a:gd name="connsiteY5" fmla="*/ 1285875 h 1409700"/>
                  <a:gd name="connsiteX0" fmla="*/ 63500 w 1863725"/>
                  <a:gd name="connsiteY0" fmla="*/ 1287462 h 1411287"/>
                  <a:gd name="connsiteX1" fmla="*/ 787400 w 1863725"/>
                  <a:gd name="connsiteY1" fmla="*/ 1411287 h 1411287"/>
                  <a:gd name="connsiteX2" fmla="*/ 1863725 w 1863725"/>
                  <a:gd name="connsiteY2" fmla="*/ 430212 h 1411287"/>
                  <a:gd name="connsiteX3" fmla="*/ 1387475 w 1863725"/>
                  <a:gd name="connsiteY3" fmla="*/ 1587 h 1411287"/>
                  <a:gd name="connsiteX4" fmla="*/ 406400 w 1863725"/>
                  <a:gd name="connsiteY4" fmla="*/ 420687 h 1411287"/>
                  <a:gd name="connsiteX5" fmla="*/ 63500 w 1863725"/>
                  <a:gd name="connsiteY5" fmla="*/ 1287462 h 1411287"/>
                  <a:gd name="connsiteX0" fmla="*/ 63500 w 1963738"/>
                  <a:gd name="connsiteY0" fmla="*/ 1287462 h 1411287"/>
                  <a:gd name="connsiteX1" fmla="*/ 787400 w 1963738"/>
                  <a:gd name="connsiteY1" fmla="*/ 1411287 h 1411287"/>
                  <a:gd name="connsiteX2" fmla="*/ 1863725 w 1963738"/>
                  <a:gd name="connsiteY2" fmla="*/ 430212 h 1411287"/>
                  <a:gd name="connsiteX3" fmla="*/ 1387475 w 1963738"/>
                  <a:gd name="connsiteY3" fmla="*/ 1587 h 1411287"/>
                  <a:gd name="connsiteX4" fmla="*/ 406400 w 1963738"/>
                  <a:gd name="connsiteY4" fmla="*/ 420687 h 1411287"/>
                  <a:gd name="connsiteX5" fmla="*/ 63500 w 1963738"/>
                  <a:gd name="connsiteY5" fmla="*/ 1287462 h 1411287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41717 w 1963737"/>
                  <a:gd name="connsiteY0" fmla="*/ 1287462 h 1689794"/>
                  <a:gd name="connsiteX1" fmla="*/ 634920 w 1963737"/>
                  <a:gd name="connsiteY1" fmla="*/ 1546919 h 1689794"/>
                  <a:gd name="connsiteX2" fmla="*/ 1841942 w 1963737"/>
                  <a:gd name="connsiteY2" fmla="*/ 430212 h 1689794"/>
                  <a:gd name="connsiteX3" fmla="*/ 1365692 w 1963737"/>
                  <a:gd name="connsiteY3" fmla="*/ 1587 h 1689794"/>
                  <a:gd name="connsiteX4" fmla="*/ 384617 w 1963737"/>
                  <a:gd name="connsiteY4" fmla="*/ 420687 h 1689794"/>
                  <a:gd name="connsiteX5" fmla="*/ 41717 w 1963737"/>
                  <a:gd name="connsiteY5" fmla="*/ 1287462 h 1689794"/>
                  <a:gd name="connsiteX0" fmla="*/ 41717 w 1860992"/>
                  <a:gd name="connsiteY0" fmla="*/ 1287462 h 1689794"/>
                  <a:gd name="connsiteX1" fmla="*/ 634920 w 1860992"/>
                  <a:gd name="connsiteY1" fmla="*/ 1546919 h 1689794"/>
                  <a:gd name="connsiteX2" fmla="*/ 1479991 w 1860992"/>
                  <a:gd name="connsiteY2" fmla="*/ 896937 h 1689794"/>
                  <a:gd name="connsiteX3" fmla="*/ 1841942 w 1860992"/>
                  <a:gd name="connsiteY3" fmla="*/ 430212 h 1689794"/>
                  <a:gd name="connsiteX4" fmla="*/ 1365692 w 1860992"/>
                  <a:gd name="connsiteY4" fmla="*/ 1587 h 1689794"/>
                  <a:gd name="connsiteX5" fmla="*/ 384617 w 1860992"/>
                  <a:gd name="connsiteY5" fmla="*/ 420687 h 1689794"/>
                  <a:gd name="connsiteX6" fmla="*/ 41717 w 1860992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55725"/>
                  <a:gd name="connsiteY0" fmla="*/ 1287462 h 1689794"/>
                  <a:gd name="connsiteX1" fmla="*/ 634920 w 1855725"/>
                  <a:gd name="connsiteY1" fmla="*/ 1546919 h 1689794"/>
                  <a:gd name="connsiteX2" fmla="*/ 1282992 w 1855725"/>
                  <a:gd name="connsiteY2" fmla="*/ 322783 h 1689794"/>
                  <a:gd name="connsiteX3" fmla="*/ 1841942 w 1855725"/>
                  <a:gd name="connsiteY3" fmla="*/ 430212 h 1689794"/>
                  <a:gd name="connsiteX4" fmla="*/ 1365692 w 1855725"/>
                  <a:gd name="connsiteY4" fmla="*/ 1587 h 1689794"/>
                  <a:gd name="connsiteX5" fmla="*/ 384617 w 1855725"/>
                  <a:gd name="connsiteY5" fmla="*/ 420687 h 1689794"/>
                  <a:gd name="connsiteX6" fmla="*/ 41717 w 1855725"/>
                  <a:gd name="connsiteY6" fmla="*/ 1287462 h 1689794"/>
                  <a:gd name="connsiteX0" fmla="*/ 41717 w 1876164"/>
                  <a:gd name="connsiteY0" fmla="*/ 1287462 h 1689794"/>
                  <a:gd name="connsiteX1" fmla="*/ 634920 w 1876164"/>
                  <a:gd name="connsiteY1" fmla="*/ 1546919 h 1689794"/>
                  <a:gd name="connsiteX2" fmla="*/ 1571024 w 1876164"/>
                  <a:gd name="connsiteY2" fmla="*/ 538807 h 1689794"/>
                  <a:gd name="connsiteX3" fmla="*/ 1841942 w 1876164"/>
                  <a:gd name="connsiteY3" fmla="*/ 430212 h 1689794"/>
                  <a:gd name="connsiteX4" fmla="*/ 1365692 w 1876164"/>
                  <a:gd name="connsiteY4" fmla="*/ 1587 h 1689794"/>
                  <a:gd name="connsiteX5" fmla="*/ 384617 w 1876164"/>
                  <a:gd name="connsiteY5" fmla="*/ 420687 h 1689794"/>
                  <a:gd name="connsiteX6" fmla="*/ 41717 w 1876164"/>
                  <a:gd name="connsiteY6" fmla="*/ 1287462 h 1689794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06006"/>
                  <a:gd name="connsiteX1" fmla="*/ 718928 w 1888165"/>
                  <a:gd name="connsiteY1" fmla="*/ 1618927 h 1706006"/>
                  <a:gd name="connsiteX2" fmla="*/ 1583025 w 1888165"/>
                  <a:gd name="connsiteY2" fmla="*/ 538807 h 1706006"/>
                  <a:gd name="connsiteX3" fmla="*/ 1853943 w 1888165"/>
                  <a:gd name="connsiteY3" fmla="*/ 430212 h 1706006"/>
                  <a:gd name="connsiteX4" fmla="*/ 1377693 w 1888165"/>
                  <a:gd name="connsiteY4" fmla="*/ 1587 h 1706006"/>
                  <a:gd name="connsiteX5" fmla="*/ 396618 w 1888165"/>
                  <a:gd name="connsiteY5" fmla="*/ 420687 h 1706006"/>
                  <a:gd name="connsiteX6" fmla="*/ 53718 w 1888165"/>
                  <a:gd name="connsiteY6" fmla="*/ 1287462 h 1706006"/>
                  <a:gd name="connsiteX0" fmla="*/ 53718 w 1888165"/>
                  <a:gd name="connsiteY0" fmla="*/ 1287462 h 1618927"/>
                  <a:gd name="connsiteX1" fmla="*/ 718928 w 1888165"/>
                  <a:gd name="connsiteY1" fmla="*/ 1618927 h 1618927"/>
                  <a:gd name="connsiteX2" fmla="*/ 1583025 w 1888165"/>
                  <a:gd name="connsiteY2" fmla="*/ 538807 h 1618927"/>
                  <a:gd name="connsiteX3" fmla="*/ 1853943 w 1888165"/>
                  <a:gd name="connsiteY3" fmla="*/ 430212 h 1618927"/>
                  <a:gd name="connsiteX4" fmla="*/ 1377693 w 1888165"/>
                  <a:gd name="connsiteY4" fmla="*/ 1587 h 1618927"/>
                  <a:gd name="connsiteX5" fmla="*/ 396618 w 1888165"/>
                  <a:gd name="connsiteY5" fmla="*/ 420687 h 1618927"/>
                  <a:gd name="connsiteX6" fmla="*/ 53718 w 1888165"/>
                  <a:gd name="connsiteY6" fmla="*/ 1287462 h 1618927"/>
                  <a:gd name="connsiteX0" fmla="*/ 5223 w 1839670"/>
                  <a:gd name="connsiteY0" fmla="*/ 1287462 h 1780287"/>
                  <a:gd name="connsiteX1" fmla="*/ 379464 w 1839670"/>
                  <a:gd name="connsiteY1" fmla="*/ 1506969 h 1780287"/>
                  <a:gd name="connsiteX2" fmla="*/ 670433 w 1839670"/>
                  <a:gd name="connsiteY2" fmla="*/ 1618927 h 1780287"/>
                  <a:gd name="connsiteX3" fmla="*/ 1534530 w 1839670"/>
                  <a:gd name="connsiteY3" fmla="*/ 538807 h 1780287"/>
                  <a:gd name="connsiteX4" fmla="*/ 1805448 w 1839670"/>
                  <a:gd name="connsiteY4" fmla="*/ 430212 h 1780287"/>
                  <a:gd name="connsiteX5" fmla="*/ 1329198 w 1839670"/>
                  <a:gd name="connsiteY5" fmla="*/ 1587 h 1780287"/>
                  <a:gd name="connsiteX6" fmla="*/ 348123 w 1839670"/>
                  <a:gd name="connsiteY6" fmla="*/ 420687 h 1780287"/>
                  <a:gd name="connsiteX7" fmla="*/ 5223 w 1839670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947" h="1780287">
                    <a:moveTo>
                      <a:pt x="500" y="1287462"/>
                    </a:moveTo>
                    <a:cubicBezTo>
                      <a:pt x="1000" y="1451572"/>
                      <a:pt x="235534" y="1350106"/>
                      <a:pt x="346402" y="1405350"/>
                    </a:cubicBezTo>
                    <a:cubicBezTo>
                      <a:pt x="457270" y="1460594"/>
                      <a:pt x="473199" y="1780287"/>
                      <a:pt x="665710" y="1618927"/>
                    </a:cubicBezTo>
                    <a:cubicBezTo>
                      <a:pt x="905422" y="1553840"/>
                      <a:pt x="1238695" y="627021"/>
                      <a:pt x="1529807" y="538807"/>
                    </a:cubicBezTo>
                    <a:cubicBezTo>
                      <a:pt x="1820919" y="450593"/>
                      <a:pt x="1834947" y="519749"/>
                      <a:pt x="1800725" y="430212"/>
                    </a:cubicBezTo>
                    <a:cubicBezTo>
                      <a:pt x="1766503" y="340675"/>
                      <a:pt x="1567362" y="3174"/>
                      <a:pt x="1324475" y="1587"/>
                    </a:cubicBezTo>
                    <a:cubicBezTo>
                      <a:pt x="1081588" y="0"/>
                      <a:pt x="564063" y="206375"/>
                      <a:pt x="343400" y="420687"/>
                    </a:cubicBezTo>
                    <a:cubicBezTo>
                      <a:pt x="122738" y="635000"/>
                      <a:pt x="0" y="1123352"/>
                      <a:pt x="500" y="1287462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chemeClr val="bg1">
                      <a:alpha val="19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Black" pitchFamily="34" charset="0"/>
                  <a:cs typeface="Arial" pitchFamily="34" charset="0"/>
                </a:endParaRPr>
              </a:p>
            </p:txBody>
          </p:sp>
          <p:sp>
            <p:nvSpPr>
              <p:cNvPr id="17" name="자유형 166">
                <a:extLst>
                  <a:ext uri="{FF2B5EF4-FFF2-40B4-BE49-F238E27FC236}">
                    <a16:creationId xmlns:a16="http://schemas.microsoft.com/office/drawing/2014/main" xmlns="" id="{7E3B700F-E395-4075-B76E-E32180BF6F5B}"/>
                  </a:ext>
                </a:extLst>
              </p:cNvPr>
              <p:cNvSpPr/>
              <p:nvPr/>
            </p:nvSpPr>
            <p:spPr>
              <a:xfrm rot="2564305">
                <a:off x="1410009" y="1727206"/>
                <a:ext cx="432462" cy="325530"/>
              </a:xfrm>
              <a:custGeom>
                <a:avLst/>
                <a:gdLst>
                  <a:gd name="connsiteX0" fmla="*/ 0 w 2171700"/>
                  <a:gd name="connsiteY0" fmla="*/ 1038225 h 1914525"/>
                  <a:gd name="connsiteX1" fmla="*/ 390525 w 2171700"/>
                  <a:gd name="connsiteY1" fmla="*/ 1571625 h 1914525"/>
                  <a:gd name="connsiteX2" fmla="*/ 819150 w 2171700"/>
                  <a:gd name="connsiteY2" fmla="*/ 1914525 h 1914525"/>
                  <a:gd name="connsiteX3" fmla="*/ 1409700 w 2171700"/>
                  <a:gd name="connsiteY3" fmla="*/ 1771650 h 1914525"/>
                  <a:gd name="connsiteX4" fmla="*/ 1876425 w 2171700"/>
                  <a:gd name="connsiteY4" fmla="*/ 1371600 h 1914525"/>
                  <a:gd name="connsiteX5" fmla="*/ 2171700 w 2171700"/>
                  <a:gd name="connsiteY5" fmla="*/ 752475 h 1914525"/>
                  <a:gd name="connsiteX6" fmla="*/ 2105025 w 2171700"/>
                  <a:gd name="connsiteY6" fmla="*/ 0 h 1914525"/>
                  <a:gd name="connsiteX7" fmla="*/ 1990725 w 2171700"/>
                  <a:gd name="connsiteY7" fmla="*/ 209550 h 1914525"/>
                  <a:gd name="connsiteX8" fmla="*/ 1733550 w 2171700"/>
                  <a:gd name="connsiteY8" fmla="*/ 514350 h 1914525"/>
                  <a:gd name="connsiteX9" fmla="*/ 1428750 w 2171700"/>
                  <a:gd name="connsiteY9" fmla="*/ 533400 h 1914525"/>
                  <a:gd name="connsiteX10" fmla="*/ 790575 w 2171700"/>
                  <a:gd name="connsiteY10" fmla="*/ 942975 h 1914525"/>
                  <a:gd name="connsiteX11" fmla="*/ 209550 w 2171700"/>
                  <a:gd name="connsiteY11" fmla="*/ 1047750 h 1914525"/>
                  <a:gd name="connsiteX12" fmla="*/ 0 w 2171700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128712 h 2005012"/>
                  <a:gd name="connsiteX1" fmla="*/ 420687 w 2201862"/>
                  <a:gd name="connsiteY1" fmla="*/ 1662112 h 2005012"/>
                  <a:gd name="connsiteX2" fmla="*/ 849312 w 2201862"/>
                  <a:gd name="connsiteY2" fmla="*/ 2005012 h 2005012"/>
                  <a:gd name="connsiteX3" fmla="*/ 1439862 w 2201862"/>
                  <a:gd name="connsiteY3" fmla="*/ 1862137 h 2005012"/>
                  <a:gd name="connsiteX4" fmla="*/ 1906587 w 2201862"/>
                  <a:gd name="connsiteY4" fmla="*/ 1462087 h 2005012"/>
                  <a:gd name="connsiteX5" fmla="*/ 2201862 w 2201862"/>
                  <a:gd name="connsiteY5" fmla="*/ 842962 h 2005012"/>
                  <a:gd name="connsiteX6" fmla="*/ 2135187 w 2201862"/>
                  <a:gd name="connsiteY6" fmla="*/ 90487 h 2005012"/>
                  <a:gd name="connsiteX7" fmla="*/ 2020887 w 2201862"/>
                  <a:gd name="connsiteY7" fmla="*/ 300037 h 2005012"/>
                  <a:gd name="connsiteX8" fmla="*/ 1763712 w 2201862"/>
                  <a:gd name="connsiteY8" fmla="*/ 604837 h 2005012"/>
                  <a:gd name="connsiteX9" fmla="*/ 1458912 w 2201862"/>
                  <a:gd name="connsiteY9" fmla="*/ 623887 h 2005012"/>
                  <a:gd name="connsiteX10" fmla="*/ 820737 w 2201862"/>
                  <a:gd name="connsiteY10" fmla="*/ 1033462 h 2005012"/>
                  <a:gd name="connsiteX11" fmla="*/ 239712 w 2201862"/>
                  <a:gd name="connsiteY11" fmla="*/ 1138237 h 2005012"/>
                  <a:gd name="connsiteX12" fmla="*/ 30162 w 22018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312374"/>
                  <a:gd name="connsiteY0" fmla="*/ 869819 h 1779457"/>
                  <a:gd name="connsiteX1" fmla="*/ 420687 w 2312374"/>
                  <a:gd name="connsiteY1" fmla="*/ 1403219 h 1779457"/>
                  <a:gd name="connsiteX2" fmla="*/ 849312 w 2312374"/>
                  <a:gd name="connsiteY2" fmla="*/ 1746119 h 1779457"/>
                  <a:gd name="connsiteX3" fmla="*/ 1439862 w 2312374"/>
                  <a:gd name="connsiteY3" fmla="*/ 1603244 h 1779457"/>
                  <a:gd name="connsiteX4" fmla="*/ 1906587 w 2312374"/>
                  <a:gd name="connsiteY4" fmla="*/ 1203194 h 1779457"/>
                  <a:gd name="connsiteX5" fmla="*/ 2201862 w 2312374"/>
                  <a:gd name="connsiteY5" fmla="*/ 584069 h 1779457"/>
                  <a:gd name="connsiteX6" fmla="*/ 2239349 w 2312374"/>
                  <a:gd name="connsiteY6" fmla="*/ 39687 h 1779457"/>
                  <a:gd name="connsiteX7" fmla="*/ 1763712 w 2312374"/>
                  <a:gd name="connsiteY7" fmla="*/ 345944 h 1779457"/>
                  <a:gd name="connsiteX8" fmla="*/ 820737 w 2312374"/>
                  <a:gd name="connsiteY8" fmla="*/ 774569 h 1779457"/>
                  <a:gd name="connsiteX9" fmla="*/ 239712 w 2312374"/>
                  <a:gd name="connsiteY9" fmla="*/ 879344 h 1779457"/>
                  <a:gd name="connsiteX10" fmla="*/ 30162 w 2312374"/>
                  <a:gd name="connsiteY10" fmla="*/ 869819 h 1779457"/>
                  <a:gd name="connsiteX0" fmla="*/ 30162 w 2332627"/>
                  <a:gd name="connsiteY0" fmla="*/ 846217 h 1755855"/>
                  <a:gd name="connsiteX1" fmla="*/ 420687 w 2332627"/>
                  <a:gd name="connsiteY1" fmla="*/ 1379617 h 1755855"/>
                  <a:gd name="connsiteX2" fmla="*/ 849312 w 2332627"/>
                  <a:gd name="connsiteY2" fmla="*/ 1722517 h 1755855"/>
                  <a:gd name="connsiteX3" fmla="*/ 1439862 w 2332627"/>
                  <a:gd name="connsiteY3" fmla="*/ 1579642 h 1755855"/>
                  <a:gd name="connsiteX4" fmla="*/ 1906587 w 2332627"/>
                  <a:gd name="connsiteY4" fmla="*/ 1179592 h 1755855"/>
                  <a:gd name="connsiteX5" fmla="*/ 2201862 w 2332627"/>
                  <a:gd name="connsiteY5" fmla="*/ 560467 h 1755855"/>
                  <a:gd name="connsiteX6" fmla="*/ 2239349 w 2332627"/>
                  <a:gd name="connsiteY6" fmla="*/ 16085 h 1755855"/>
                  <a:gd name="connsiteX7" fmla="*/ 1642189 w 2332627"/>
                  <a:gd name="connsiteY7" fmla="*/ 463955 h 1755855"/>
                  <a:gd name="connsiteX8" fmla="*/ 820737 w 2332627"/>
                  <a:gd name="connsiteY8" fmla="*/ 750967 h 1755855"/>
                  <a:gd name="connsiteX9" fmla="*/ 239712 w 2332627"/>
                  <a:gd name="connsiteY9" fmla="*/ 855742 h 1755855"/>
                  <a:gd name="connsiteX10" fmla="*/ 30162 w 2332627"/>
                  <a:gd name="connsiteY10" fmla="*/ 846217 h 1755855"/>
                  <a:gd name="connsiteX0" fmla="*/ 30162 w 2332628"/>
                  <a:gd name="connsiteY0" fmla="*/ 846217 h 1755855"/>
                  <a:gd name="connsiteX1" fmla="*/ 420687 w 2332628"/>
                  <a:gd name="connsiteY1" fmla="*/ 1379617 h 1755855"/>
                  <a:gd name="connsiteX2" fmla="*/ 849312 w 2332628"/>
                  <a:gd name="connsiteY2" fmla="*/ 1722517 h 1755855"/>
                  <a:gd name="connsiteX3" fmla="*/ 1439862 w 2332628"/>
                  <a:gd name="connsiteY3" fmla="*/ 1579642 h 1755855"/>
                  <a:gd name="connsiteX4" fmla="*/ 1906587 w 2332628"/>
                  <a:gd name="connsiteY4" fmla="*/ 1179592 h 1755855"/>
                  <a:gd name="connsiteX5" fmla="*/ 2201862 w 2332628"/>
                  <a:gd name="connsiteY5" fmla="*/ 560467 h 1755855"/>
                  <a:gd name="connsiteX6" fmla="*/ 2239349 w 2332628"/>
                  <a:gd name="connsiteY6" fmla="*/ 16085 h 1755855"/>
                  <a:gd name="connsiteX7" fmla="*/ 1642189 w 2332628"/>
                  <a:gd name="connsiteY7" fmla="*/ 463955 h 1755855"/>
                  <a:gd name="connsiteX8" fmla="*/ 970384 w 2332628"/>
                  <a:gd name="connsiteY8" fmla="*/ 538600 h 1755855"/>
                  <a:gd name="connsiteX9" fmla="*/ 239712 w 2332628"/>
                  <a:gd name="connsiteY9" fmla="*/ 855742 h 1755855"/>
                  <a:gd name="connsiteX10" fmla="*/ 30162 w 2332628"/>
                  <a:gd name="connsiteY10" fmla="*/ 846217 h 175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2628" h="1755855">
                    <a:moveTo>
                      <a:pt x="30162" y="846217"/>
                    </a:moveTo>
                    <a:cubicBezTo>
                      <a:pt x="60324" y="933529"/>
                      <a:pt x="284162" y="1233567"/>
                      <a:pt x="420687" y="1379617"/>
                    </a:cubicBezTo>
                    <a:cubicBezTo>
                      <a:pt x="557212" y="1525667"/>
                      <a:pt x="679449" y="1689179"/>
                      <a:pt x="849312" y="1722517"/>
                    </a:cubicBezTo>
                    <a:cubicBezTo>
                      <a:pt x="1019175" y="1755855"/>
                      <a:pt x="1263650" y="1670129"/>
                      <a:pt x="1439862" y="1579642"/>
                    </a:cubicBezTo>
                    <a:cubicBezTo>
                      <a:pt x="1616074" y="1489155"/>
                      <a:pt x="1779587" y="1349455"/>
                      <a:pt x="1906587" y="1179592"/>
                    </a:cubicBezTo>
                    <a:cubicBezTo>
                      <a:pt x="2033587" y="1009729"/>
                      <a:pt x="2146402" y="754385"/>
                      <a:pt x="2201862" y="560467"/>
                    </a:cubicBezTo>
                    <a:cubicBezTo>
                      <a:pt x="2257322" y="366549"/>
                      <a:pt x="2332628" y="32170"/>
                      <a:pt x="2239349" y="16085"/>
                    </a:cubicBezTo>
                    <a:cubicBezTo>
                      <a:pt x="2146070" y="0"/>
                      <a:pt x="1853683" y="376869"/>
                      <a:pt x="1642189" y="463955"/>
                    </a:cubicBezTo>
                    <a:cubicBezTo>
                      <a:pt x="1430695" y="551041"/>
                      <a:pt x="1204130" y="473302"/>
                      <a:pt x="970384" y="538600"/>
                    </a:cubicBezTo>
                    <a:cubicBezTo>
                      <a:pt x="736638" y="603898"/>
                      <a:pt x="396416" y="804472"/>
                      <a:pt x="239712" y="855742"/>
                    </a:cubicBezTo>
                    <a:cubicBezTo>
                      <a:pt x="83008" y="907012"/>
                      <a:pt x="0" y="758905"/>
                      <a:pt x="30162" y="846217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chemeClr val="bg1">
                      <a:alpha val="11000"/>
                    </a:schemeClr>
                  </a:gs>
                  <a:gs pos="28000">
                    <a:schemeClr val="bg1">
                      <a:alpha val="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Black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809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725" y="1446631"/>
            <a:ext cx="7975798" cy="752114"/>
          </a:xfrm>
        </p:spPr>
        <p:txBody>
          <a:bodyPr/>
          <a:lstStyle/>
          <a:p>
            <a:r>
              <a:rPr lang="en-US" altLang="ko-KR" b="1" i="1" dirty="0"/>
              <a:t>1. </a:t>
            </a:r>
            <a:r>
              <a:rPr lang="ko-KR" altLang="en-US" b="1" i="1" dirty="0"/>
              <a:t>고양이가 마우스 커서를 천천히 따라 다니게 하세요</a:t>
            </a:r>
            <a:r>
              <a:rPr lang="en-US" altLang="ko-KR" b="1" i="1" dirty="0"/>
              <a:t>.</a:t>
            </a:r>
          </a:p>
          <a:p>
            <a:pPr lvl="1"/>
            <a:r>
              <a:rPr lang="ko-KR" altLang="en-US" dirty="0"/>
              <a:t>답</a:t>
            </a:r>
            <a:r>
              <a:rPr lang="en-US" altLang="ko-KR" dirty="0"/>
              <a:t>: </a:t>
            </a:r>
            <a:r>
              <a:rPr lang="ko-KR" altLang="en-US" dirty="0"/>
              <a:t>고양이의 스크립트에 다음을 추가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마우스를 따라다니는 고양이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9" y="2614923"/>
            <a:ext cx="896108" cy="945209"/>
          </a:xfrm>
          <a:prstGeom prst="rect">
            <a:avLst/>
          </a:prstGeom>
        </p:spPr>
      </p:pic>
      <p:sp>
        <p:nvSpPr>
          <p:cNvPr id="9" name="위쪽 화살표 8"/>
          <p:cNvSpPr/>
          <p:nvPr/>
        </p:nvSpPr>
        <p:spPr>
          <a:xfrm rot="19483162">
            <a:off x="942016" y="2981266"/>
            <a:ext cx="257059" cy="298785"/>
          </a:xfrm>
          <a:prstGeom prst="upArrow">
            <a:avLst>
              <a:gd name="adj1" fmla="val 34512"/>
              <a:gd name="adj2" fmla="val 805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52" y="4752653"/>
            <a:ext cx="901715" cy="95112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 rot="19483162">
            <a:off x="713782" y="4799360"/>
            <a:ext cx="258774" cy="305159"/>
          </a:xfrm>
          <a:prstGeom prst="upArrow">
            <a:avLst>
              <a:gd name="adj1" fmla="val 34512"/>
              <a:gd name="adj2" fmla="val 805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731" y="4648797"/>
            <a:ext cx="6060030" cy="17696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731" y="2477531"/>
            <a:ext cx="4966220" cy="1695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419" y="4279465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dirty="0"/>
              <a:t>마우스 오른쪽 아래로 </a:t>
            </a:r>
            <a:r>
              <a:rPr lang="ko-KR" altLang="en-US" dirty="0" err="1"/>
              <a:t>스프라이트</a:t>
            </a:r>
            <a:r>
              <a:rPr lang="ko-KR" altLang="en-US" dirty="0"/>
              <a:t> 이동하기</a:t>
            </a:r>
          </a:p>
        </p:txBody>
      </p:sp>
    </p:spTree>
    <p:extLst>
      <p:ext uri="{BB962C8B-B14F-4D97-AF65-F5344CB8AC3E}">
        <p14:creationId xmlns:p14="http://schemas.microsoft.com/office/powerpoint/2010/main" val="27275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i="1" dirty="0"/>
              <a:t>생각해보세요</a:t>
            </a:r>
            <a:r>
              <a:rPr lang="en-US" altLang="ko-KR" b="1" i="1" dirty="0"/>
              <a:t>. </a:t>
            </a:r>
            <a:r>
              <a:rPr lang="ko-KR" altLang="en-US" b="1" i="1" dirty="0"/>
              <a:t>마우스를 따라다니는 고양이를 개</a:t>
            </a:r>
            <a:r>
              <a:rPr lang="en-US" altLang="ko-KR" b="1" i="1" dirty="0"/>
              <a:t>(Dog1)</a:t>
            </a:r>
            <a:r>
              <a:rPr lang="ko-KR" altLang="en-US" b="1" i="1" dirty="0"/>
              <a:t> 한 마리가 천천히</a:t>
            </a:r>
            <a:r>
              <a:rPr lang="en-US" altLang="ko-KR" b="1" i="1" dirty="0"/>
              <a:t/>
            </a:r>
            <a:br>
              <a:rPr lang="en-US" altLang="ko-KR" b="1" i="1" dirty="0"/>
            </a:br>
            <a:r>
              <a:rPr lang="ko-KR" altLang="en-US" b="1" i="1" dirty="0"/>
              <a:t>따라 다니게 하세요</a:t>
            </a:r>
            <a:r>
              <a:rPr lang="en-US" altLang="ko-KR" b="1" i="1" dirty="0"/>
              <a:t>.</a:t>
            </a:r>
          </a:p>
          <a:p>
            <a:pPr lvl="1"/>
            <a:r>
              <a:rPr lang="ko-KR" altLang="en-US" dirty="0"/>
              <a:t>다음 블록들을 활용하세요</a:t>
            </a:r>
            <a:r>
              <a:rPr lang="en-US" altLang="ko-KR" dirty="0"/>
              <a:t>. </a:t>
            </a:r>
          </a:p>
          <a:p>
            <a:pPr lvl="1"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]-[      </a:t>
            </a:r>
            <a:r>
              <a:rPr lang="ko-KR" altLang="en-US" dirty="0"/>
              <a:t>클릭했을 때</a:t>
            </a:r>
            <a:r>
              <a:rPr lang="en-US" altLang="ko-KR" dirty="0"/>
              <a:t>]</a:t>
            </a:r>
          </a:p>
          <a:p>
            <a:pPr lvl="1"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제어</a:t>
            </a:r>
            <a:r>
              <a:rPr lang="en-US" altLang="ko-KR" dirty="0"/>
              <a:t>]-[</a:t>
            </a:r>
            <a:r>
              <a:rPr lang="ko-KR" altLang="en-US" dirty="0"/>
              <a:t>무한 반복하기</a:t>
            </a:r>
            <a:r>
              <a:rPr lang="en-US" altLang="ko-KR" dirty="0"/>
              <a:t>]</a:t>
            </a:r>
          </a:p>
          <a:p>
            <a:pPr lvl="1"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]-[1</a:t>
            </a:r>
            <a:r>
              <a:rPr lang="ko-KR" altLang="en-US" dirty="0"/>
              <a:t>초 동안 </a:t>
            </a:r>
            <a:r>
              <a:rPr lang="en-US" altLang="ko-KR" dirty="0"/>
              <a:t>x</a:t>
            </a:r>
            <a:r>
              <a:rPr lang="en-US" altLang="ko-KR" dirty="0">
                <a:sym typeface="Wingdings" panose="05000000000000000000" pitchFamily="2" charset="2"/>
              </a:rPr>
              <a:t>:() y:()</a:t>
            </a:r>
            <a:r>
              <a:rPr lang="ko-KR" altLang="en-US" dirty="0">
                <a:sym typeface="Wingdings" panose="05000000000000000000" pitchFamily="2" charset="2"/>
              </a:rPr>
              <a:t>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움직이기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관찰</a:t>
            </a:r>
            <a:r>
              <a:rPr lang="en-US" altLang="ko-KR" dirty="0"/>
              <a:t>]-[x</a:t>
            </a:r>
            <a:r>
              <a:rPr lang="ko-KR" altLang="en-US" dirty="0"/>
              <a:t>좌표 </a:t>
            </a:r>
            <a:r>
              <a:rPr lang="en-US" altLang="ko-KR" dirty="0"/>
              <a:t>of </a:t>
            </a:r>
            <a:r>
              <a:rPr lang="ko-KR" altLang="en-US" dirty="0"/>
              <a:t>고양이</a:t>
            </a:r>
            <a:r>
              <a:rPr lang="en-US" altLang="ko-KR" dirty="0"/>
              <a:t>]</a:t>
            </a:r>
          </a:p>
          <a:p>
            <a:pPr lvl="1"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관찰</a:t>
            </a:r>
            <a:r>
              <a:rPr lang="en-US" altLang="ko-KR" dirty="0"/>
              <a:t>]-[y</a:t>
            </a:r>
            <a:r>
              <a:rPr lang="ko-KR" altLang="en-US" dirty="0"/>
              <a:t>좌표 </a:t>
            </a:r>
            <a:r>
              <a:rPr lang="en-US" altLang="ko-KR" dirty="0"/>
              <a:t>of </a:t>
            </a:r>
            <a:r>
              <a:rPr lang="ko-KR" altLang="en-US" dirty="0"/>
              <a:t>고양이</a:t>
            </a:r>
            <a:r>
              <a:rPr lang="en-US" altLang="ko-KR" dirty="0"/>
              <a:t>]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마우스를 따라다니는 고양이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30" y="2310845"/>
            <a:ext cx="266700" cy="285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330" y="4145219"/>
            <a:ext cx="2124075" cy="1123950"/>
          </a:xfrm>
          <a:prstGeom prst="rect">
            <a:avLst/>
          </a:prstGeom>
        </p:spPr>
      </p:pic>
      <p:sp>
        <p:nvSpPr>
          <p:cNvPr id="8" name="위쪽 화살표 7"/>
          <p:cNvSpPr/>
          <p:nvPr/>
        </p:nvSpPr>
        <p:spPr>
          <a:xfrm rot="19483162">
            <a:off x="2040893" y="4355328"/>
            <a:ext cx="258774" cy="305159"/>
          </a:xfrm>
          <a:prstGeom prst="upArrow">
            <a:avLst>
              <a:gd name="adj1" fmla="val 34512"/>
              <a:gd name="adj2" fmla="val 805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D8A07CF-596D-445D-8862-6D52F561C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96" y="1965807"/>
            <a:ext cx="36671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25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1" dirty="0"/>
              <a:t>2. </a:t>
            </a:r>
            <a:r>
              <a:rPr lang="ko-KR" altLang="en-US" b="1" i="1" dirty="0"/>
              <a:t>마우스를 따라다니는 고양이를 개</a:t>
            </a:r>
            <a:r>
              <a:rPr lang="en-US" altLang="ko-KR" b="1" i="1" dirty="0"/>
              <a:t>(Dog1)</a:t>
            </a:r>
            <a:r>
              <a:rPr lang="ko-KR" altLang="en-US" b="1" i="1" dirty="0"/>
              <a:t>가 천천히 따라다니게 하세요</a:t>
            </a:r>
            <a:r>
              <a:rPr lang="en-US" altLang="ko-KR" b="1" i="1" dirty="0"/>
              <a:t>.</a:t>
            </a:r>
          </a:p>
          <a:p>
            <a:pPr lvl="1"/>
            <a:r>
              <a:rPr lang="ko-KR" altLang="en-US" dirty="0"/>
              <a:t>답</a:t>
            </a:r>
            <a:r>
              <a:rPr lang="en-US" altLang="ko-KR" dirty="0"/>
              <a:t>: </a:t>
            </a:r>
            <a:r>
              <a:rPr lang="ko-KR" altLang="en-US" dirty="0"/>
              <a:t>개</a:t>
            </a:r>
            <a:r>
              <a:rPr lang="en-US" altLang="ko-KR" dirty="0"/>
              <a:t>(Dog1)</a:t>
            </a:r>
            <a:r>
              <a:rPr lang="ko-KR" altLang="en-US" dirty="0"/>
              <a:t>의 스크립트에 다음을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강아지가 고양이쪽을 바라보며 움직이도록 수정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마우스를 따라다니는 고양이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7" y="2316452"/>
            <a:ext cx="8210837" cy="19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xmlns="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xmlns="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21852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고양이 </a:t>
                </a:r>
                <a:r>
                  <a:rPr lang="ko-KR" altLang="en-US" b="1" dirty="0" err="1">
                    <a:solidFill>
                      <a:srgbClr val="1A607C"/>
                    </a:solidFill>
                    <a:latin typeface="Arial Black" pitchFamily="34" charset="0"/>
                  </a:rPr>
                  <a:t>발도장</a:t>
                </a: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 찍기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xmlns="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xmlns="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4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xmlns="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xmlns="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xmlns="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xmlns="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xmlns="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975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16200000">
            <a:off x="2609536" y="764935"/>
            <a:ext cx="4014024" cy="6912770"/>
            <a:chOff x="3789598" y="1731312"/>
            <a:chExt cx="1559139" cy="2693058"/>
          </a:xfrm>
        </p:grpSpPr>
        <p:grpSp>
          <p:nvGrpSpPr>
            <p:cNvPr id="7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10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4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고양이 </a:t>
            </a:r>
            <a:r>
              <a:rPr lang="ko-KR" altLang="en-US" dirty="0" err="1"/>
              <a:t>발도장</a:t>
            </a:r>
            <a:r>
              <a:rPr lang="ko-KR" altLang="en-US" dirty="0"/>
              <a:t> 찍기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628650" y="1422403"/>
            <a:ext cx="7975798" cy="643357"/>
          </a:xfrm>
        </p:spPr>
        <p:txBody>
          <a:bodyPr/>
          <a:lstStyle/>
          <a:p>
            <a:r>
              <a:rPr lang="ko-KR" altLang="en-US" dirty="0"/>
              <a:t>무한반복</a:t>
            </a:r>
            <a:r>
              <a:rPr lang="en-US" altLang="ko-KR" dirty="0"/>
              <a:t>(10</a:t>
            </a:r>
            <a:r>
              <a:rPr lang="ko-KR" altLang="en-US" dirty="0"/>
              <a:t>만큼 이동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도 회전</a:t>
            </a:r>
            <a:r>
              <a:rPr lang="en-US" altLang="ko-KR" dirty="0"/>
              <a:t>) </a:t>
            </a:r>
            <a:r>
              <a:rPr lang="ko-KR" altLang="en-US" dirty="0"/>
              <a:t>으로 고양이 변신하기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</a:t>
            </a:r>
            <a:r>
              <a:rPr lang="ko-KR" altLang="en-US" dirty="0"/>
              <a:t>를 누르면 </a:t>
            </a:r>
            <a:r>
              <a:rPr lang="ko-KR" altLang="en-US" dirty="0" err="1"/>
              <a:t>도장찍기</a:t>
            </a:r>
            <a:r>
              <a:rPr lang="en-US" altLang="ko-KR" dirty="0"/>
              <a:t>, C</a:t>
            </a:r>
            <a:r>
              <a:rPr lang="ko-KR" altLang="en-US" dirty="0"/>
              <a:t>를 누르면 청소하기</a:t>
            </a:r>
          </a:p>
        </p:txBody>
      </p:sp>
      <p:pic>
        <p:nvPicPr>
          <p:cNvPr id="2" name="고양이분신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4542" y="2436254"/>
            <a:ext cx="5586970" cy="35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6912" y="1388094"/>
            <a:ext cx="4838353" cy="3117965"/>
          </a:xfrm>
        </p:spPr>
        <p:txBody>
          <a:bodyPr/>
          <a:lstStyle/>
          <a:p>
            <a:pPr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무한 반복하기</a:t>
            </a:r>
            <a:r>
              <a:rPr lang="en-US" altLang="ko-KR" dirty="0"/>
              <a:t> 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–      </a:t>
            </a:r>
            <a:r>
              <a:rPr lang="ko-KR" altLang="en-US" dirty="0"/>
              <a:t>클릭되었을 때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– 10</a:t>
            </a:r>
            <a:r>
              <a:rPr lang="ko-KR" altLang="en-US" dirty="0"/>
              <a:t>만큼 움직이기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 – 2</a:t>
            </a:r>
            <a:r>
              <a:rPr lang="ko-KR" altLang="en-US" dirty="0"/>
              <a:t>도 회전하기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형태</a:t>
            </a:r>
            <a:r>
              <a:rPr lang="en-US" altLang="ko-KR" dirty="0"/>
              <a:t>] –</a:t>
            </a:r>
            <a:r>
              <a:rPr lang="ko-KR" altLang="en-US" dirty="0"/>
              <a:t>모양을 </a:t>
            </a:r>
            <a:r>
              <a:rPr lang="en-US" altLang="ko-KR" dirty="0"/>
              <a:t>“</a:t>
            </a:r>
            <a:r>
              <a:rPr lang="ko-KR" altLang="en-US" dirty="0"/>
              <a:t>다음 모양으로</a:t>
            </a:r>
            <a:r>
              <a:rPr lang="en-US" altLang="ko-KR" dirty="0"/>
              <a:t>”</a:t>
            </a:r>
            <a:r>
              <a:rPr lang="ko-KR" altLang="en-US" dirty="0"/>
              <a:t> 바꾸기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형태</a:t>
            </a:r>
            <a:r>
              <a:rPr lang="en-US" altLang="ko-KR" dirty="0"/>
              <a:t>] – </a:t>
            </a:r>
            <a:r>
              <a:rPr lang="ko-KR" altLang="en-US" dirty="0"/>
              <a:t>색깔을 </a:t>
            </a:r>
            <a:r>
              <a:rPr lang="en-US" altLang="ko-KR" dirty="0"/>
              <a:t>25 </a:t>
            </a:r>
            <a:r>
              <a:rPr lang="ko-KR" altLang="en-US" dirty="0"/>
              <a:t>만큼 바꾸기 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 – </a:t>
            </a:r>
            <a:r>
              <a:rPr lang="ko-KR" altLang="en-US" dirty="0"/>
              <a:t>벽에 닿으면 튕기기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고양이 </a:t>
            </a:r>
            <a:r>
              <a:rPr lang="ko-KR" altLang="en-US" sz="2400" dirty="0" err="1"/>
              <a:t>발도장</a:t>
            </a:r>
            <a:r>
              <a:rPr lang="ko-KR" altLang="en-US" sz="2400" dirty="0"/>
              <a:t> 찍기</a:t>
            </a:r>
            <a:endParaRPr lang="ko-KR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52" y="1837963"/>
            <a:ext cx="266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1880" y="4506059"/>
            <a:ext cx="3594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만약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 S </a:t>
            </a: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키를 눌렀다면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639763" lvl="1" indent="-182563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도장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찍기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S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tamp  </a:t>
            </a: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기능 실행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599" y="1198469"/>
            <a:ext cx="2809965" cy="2734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075" y="4407052"/>
            <a:ext cx="2600960" cy="16288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1880" y="5221462"/>
            <a:ext cx="309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만약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 C </a:t>
            </a: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키를 눌렀다면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639763" lvl="1" indent="-182563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지우기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lear </a:t>
            </a: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기능 실행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66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고양이 </a:t>
            </a:r>
            <a:r>
              <a:rPr lang="ko-KR" altLang="en-US" sz="2800" dirty="0" err="1"/>
              <a:t>발도장</a:t>
            </a:r>
            <a:r>
              <a:rPr lang="ko-KR" altLang="en-US" sz="2800" dirty="0"/>
              <a:t> 찍기</a:t>
            </a:r>
            <a:endParaRPr lang="ko-KR" altLang="en-US" sz="2480" dirty="0">
              <a:ea typeface="나눔고딕" panose="020D060400000000000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5040"/>
            <a:ext cx="9152512" cy="59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3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xmlns="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xmlns="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41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춤추는 꽃게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xmlns="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xmlns="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5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xmlns="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xmlns="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xmlns="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xmlns="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xmlns="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81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16200000">
            <a:off x="2609536" y="764935"/>
            <a:ext cx="4014024" cy="6912770"/>
            <a:chOff x="3789598" y="1731312"/>
            <a:chExt cx="1559139" cy="2693058"/>
          </a:xfrm>
        </p:grpSpPr>
        <p:grpSp>
          <p:nvGrpSpPr>
            <p:cNvPr id="7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10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4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춤추는 꽃게</a:t>
            </a:r>
          </a:p>
        </p:txBody>
      </p:sp>
      <p:pic>
        <p:nvPicPr>
          <p:cNvPr id="2" name="춤추는꽃게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4382" y="2441820"/>
            <a:ext cx="5628546" cy="35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7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5807" y="1250836"/>
            <a:ext cx="7975798" cy="198119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ko-KR" altLang="en-US" dirty="0"/>
              <a:t>클릭 </a:t>
            </a:r>
            <a:r>
              <a:rPr lang="ko-KR" altLang="en-US" dirty="0" err="1"/>
              <a:t>했을때</a:t>
            </a:r>
            <a:r>
              <a:rPr lang="en-US" altLang="ko-KR" dirty="0"/>
              <a:t>, </a:t>
            </a:r>
          </a:p>
          <a:p>
            <a:pPr marL="266700" lvl="1">
              <a:lnSpc>
                <a:spcPts val="2600"/>
              </a:lnSpc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ko-KR" altLang="en-US" dirty="0"/>
              <a:t>무한 반복하기</a:t>
            </a:r>
            <a:endParaRPr lang="en-US" altLang="ko-KR" dirty="0"/>
          </a:p>
          <a:p>
            <a:pPr marL="266700" lvl="1">
              <a:lnSpc>
                <a:spcPts val="2600"/>
              </a:lnSpc>
              <a:tabLst>
                <a:tab pos="266700" algn="l"/>
              </a:tabLst>
            </a:pPr>
            <a:r>
              <a:rPr lang="en-US" altLang="ko-KR" dirty="0"/>
              <a:t>   – </a:t>
            </a:r>
            <a:r>
              <a:rPr lang="ko-KR" altLang="en-US" dirty="0"/>
              <a:t>난수 만큼 움직이기</a:t>
            </a:r>
            <a:endParaRPr lang="en-US" altLang="ko-KR" dirty="0"/>
          </a:p>
          <a:p>
            <a:pPr marL="266700" lvl="1">
              <a:lnSpc>
                <a:spcPts val="2600"/>
              </a:lnSpc>
              <a:tabLst>
                <a:tab pos="266700" algn="l"/>
              </a:tabLst>
            </a:pPr>
            <a:r>
              <a:rPr lang="en-US" altLang="ko-KR" dirty="0"/>
              <a:t>   – </a:t>
            </a:r>
            <a:r>
              <a:rPr lang="ko-KR" altLang="en-US" dirty="0"/>
              <a:t>회전하기</a:t>
            </a:r>
            <a:endParaRPr lang="en-US" altLang="ko-KR" dirty="0"/>
          </a:p>
          <a:p>
            <a:pPr marL="266700" lvl="1">
              <a:lnSpc>
                <a:spcPts val="2600"/>
              </a:lnSpc>
              <a:tabLst>
                <a:tab pos="266700" algn="l"/>
              </a:tabLst>
            </a:pPr>
            <a:r>
              <a:rPr lang="en-US" altLang="ko-KR" dirty="0"/>
              <a:t>   – </a:t>
            </a:r>
            <a:r>
              <a:rPr lang="ko-KR" altLang="en-US" dirty="0"/>
              <a:t>벽에 닿으면 튕기기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춤추는 꽃게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46941" y="3221731"/>
            <a:ext cx="7975798" cy="1543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None/>
            </a:pPr>
            <a:r>
              <a:rPr kumimoji="1" lang="ko-KR" altLang="en-US" sz="1800" dirty="0">
                <a:solidFill>
                  <a:srgbClr val="4D4D4D"/>
                </a:solidFill>
                <a:latin typeface="+mn-ea"/>
                <a:ea typeface="+mn-ea"/>
              </a:rPr>
              <a:t>클릭 </a:t>
            </a:r>
            <a:r>
              <a:rPr kumimoji="1" lang="ko-KR" altLang="en-US" sz="1800" dirty="0" err="1">
                <a:solidFill>
                  <a:srgbClr val="4D4D4D"/>
                </a:solidFill>
                <a:latin typeface="+mn-ea"/>
                <a:ea typeface="+mn-ea"/>
              </a:rPr>
              <a:t>했을때</a:t>
            </a:r>
            <a:r>
              <a:rPr kumimoji="1" lang="en-US" altLang="ko-KR" sz="1800" dirty="0">
                <a:solidFill>
                  <a:srgbClr val="4D4D4D"/>
                </a:solidFill>
                <a:latin typeface="+mn-ea"/>
                <a:ea typeface="+mn-ea"/>
              </a:rPr>
              <a:t>, 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solidFill>
                  <a:srgbClr val="4D4D4D"/>
                </a:solidFill>
                <a:latin typeface="+mn-ea"/>
                <a:ea typeface="+mn-ea"/>
              </a:rPr>
              <a:t>무한 반복하기</a:t>
            </a:r>
            <a:endParaRPr kumimoji="1" lang="en-US" altLang="ko-KR" dirty="0">
              <a:solidFill>
                <a:srgbClr val="4D4D4D"/>
              </a:solidFill>
              <a:latin typeface="+mn-ea"/>
              <a:ea typeface="+mn-ea"/>
            </a:endParaRPr>
          </a:p>
          <a:p>
            <a:pPr marL="257175" lvl="1" indent="0">
              <a:lnSpc>
                <a:spcPts val="2600"/>
              </a:lnSpc>
              <a:buNone/>
            </a:pPr>
            <a:r>
              <a:rPr kumimoji="1" lang="en-US" altLang="ko-KR" dirty="0">
                <a:solidFill>
                  <a:srgbClr val="4D4D4D"/>
                </a:solidFill>
                <a:latin typeface="+mn-ea"/>
                <a:ea typeface="+mn-ea"/>
              </a:rPr>
              <a:t>  – </a:t>
            </a:r>
            <a:r>
              <a:rPr kumimoji="1" lang="ko-KR" altLang="en-US" dirty="0">
                <a:solidFill>
                  <a:srgbClr val="4D4D4D"/>
                </a:solidFill>
                <a:latin typeface="+mn-ea"/>
                <a:ea typeface="+mn-ea"/>
              </a:rPr>
              <a:t>다음모양으로 바꾸기</a:t>
            </a:r>
            <a:endParaRPr kumimoji="1" lang="en-US" altLang="ko-KR" dirty="0">
              <a:solidFill>
                <a:srgbClr val="4D4D4D"/>
              </a:solidFill>
              <a:latin typeface="+mn-ea"/>
              <a:ea typeface="+mn-ea"/>
            </a:endParaRPr>
          </a:p>
          <a:p>
            <a:pPr marL="257175" lvl="1" indent="0">
              <a:lnSpc>
                <a:spcPts val="2600"/>
              </a:lnSpc>
              <a:buNone/>
            </a:pPr>
            <a:r>
              <a:rPr kumimoji="1" lang="en-US" altLang="ko-KR" dirty="0">
                <a:solidFill>
                  <a:srgbClr val="4D4D4D"/>
                </a:solidFill>
                <a:latin typeface="+mn-ea"/>
                <a:ea typeface="+mn-ea"/>
              </a:rPr>
              <a:t>  – 1</a:t>
            </a:r>
            <a:r>
              <a:rPr kumimoji="1" lang="ko-KR" altLang="en-US" dirty="0">
                <a:solidFill>
                  <a:srgbClr val="4D4D4D"/>
                </a:solidFill>
                <a:latin typeface="+mn-ea"/>
                <a:ea typeface="+mn-ea"/>
              </a:rPr>
              <a:t>초 기다리기</a:t>
            </a: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446941" y="4707859"/>
            <a:ext cx="7975798" cy="128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None/>
            </a:pPr>
            <a:r>
              <a:rPr kumimoji="1" lang="ko-KR" altLang="en-US" sz="1800" dirty="0">
                <a:solidFill>
                  <a:srgbClr val="4D4D4D"/>
                </a:solidFill>
                <a:latin typeface="+mn-ea"/>
                <a:ea typeface="+mn-ea"/>
              </a:rPr>
              <a:t>클릭 </a:t>
            </a:r>
            <a:r>
              <a:rPr kumimoji="1" lang="ko-KR" altLang="en-US" sz="1800" dirty="0" err="1">
                <a:solidFill>
                  <a:srgbClr val="4D4D4D"/>
                </a:solidFill>
                <a:latin typeface="+mn-ea"/>
                <a:ea typeface="+mn-ea"/>
              </a:rPr>
              <a:t>했을때</a:t>
            </a:r>
            <a:r>
              <a:rPr kumimoji="1" lang="en-US" altLang="ko-KR" sz="1800" dirty="0">
                <a:solidFill>
                  <a:srgbClr val="4D4D4D"/>
                </a:solidFill>
                <a:latin typeface="+mn-ea"/>
                <a:ea typeface="+mn-ea"/>
              </a:rPr>
              <a:t>, 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kumimoji="1" lang="en-US" altLang="ko-KR" dirty="0">
                <a:solidFill>
                  <a:srgbClr val="4D4D4D"/>
                </a:solidFill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4D4D4D"/>
                </a:solidFill>
                <a:latin typeface="+mn-ea"/>
                <a:ea typeface="+mn-ea"/>
              </a:rPr>
              <a:t>무한 반복하기</a:t>
            </a:r>
            <a:endParaRPr kumimoji="1" lang="en-US" altLang="ko-KR" dirty="0">
              <a:solidFill>
                <a:srgbClr val="4D4D4D"/>
              </a:solidFill>
              <a:latin typeface="+mn-ea"/>
              <a:ea typeface="+mn-ea"/>
            </a:endParaRPr>
          </a:p>
          <a:p>
            <a:pPr marL="257175" lvl="1" indent="0">
              <a:lnSpc>
                <a:spcPts val="2600"/>
              </a:lnSpc>
              <a:buNone/>
            </a:pPr>
            <a:r>
              <a:rPr kumimoji="1" lang="en-US" altLang="ko-KR" dirty="0">
                <a:solidFill>
                  <a:srgbClr val="4D4D4D"/>
                </a:solidFill>
                <a:latin typeface="+mn-ea"/>
                <a:ea typeface="+mn-ea"/>
              </a:rPr>
              <a:t>   – </a:t>
            </a:r>
            <a:r>
              <a:rPr kumimoji="1" lang="ko-KR" altLang="en-US" dirty="0">
                <a:solidFill>
                  <a:srgbClr val="4D4D4D"/>
                </a:solidFill>
                <a:latin typeface="+mn-ea"/>
                <a:ea typeface="+mn-ea"/>
              </a:rPr>
              <a:t>음악 재생하기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2697" y="5997033"/>
            <a:ext cx="5276719" cy="72616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lvl="1">
              <a:lnSpc>
                <a:spcPts val="2600"/>
              </a:lnSpc>
            </a:pPr>
            <a:r>
              <a:rPr kumimoji="1" lang="en-US" altLang="ko-KR" dirty="0">
                <a:solidFill>
                  <a:srgbClr val="4D4D4D"/>
                </a:solidFill>
                <a:latin typeface="+mn-ea"/>
              </a:rPr>
              <a:t>※</a:t>
            </a:r>
            <a:r>
              <a:rPr kumimoji="1" lang="ko-KR" altLang="en-US" dirty="0">
                <a:solidFill>
                  <a:srgbClr val="4D4D4D"/>
                </a:solidFill>
                <a:latin typeface="+mn-ea"/>
              </a:rPr>
              <a:t>소리를 다른 블록에 넣으면 </a:t>
            </a:r>
            <a:r>
              <a:rPr kumimoji="1" lang="en-US" altLang="ko-KR" dirty="0">
                <a:solidFill>
                  <a:srgbClr val="4D4D4D"/>
                </a:solidFill>
                <a:latin typeface="+mn-ea"/>
              </a:rPr>
              <a:t>1</a:t>
            </a:r>
            <a:r>
              <a:rPr kumimoji="1" lang="ko-KR" altLang="en-US" dirty="0">
                <a:solidFill>
                  <a:srgbClr val="4D4D4D"/>
                </a:solidFill>
                <a:latin typeface="+mn-ea"/>
              </a:rPr>
              <a:t>초 기다리는 시간에 소리재생이 멈춘다</a:t>
            </a:r>
            <a:endParaRPr kumimoji="1" lang="en-US" altLang="ko-KR" dirty="0">
              <a:solidFill>
                <a:srgbClr val="4D4D4D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043" y="1180120"/>
            <a:ext cx="2901405" cy="21226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043" y="3354419"/>
            <a:ext cx="2393405" cy="17797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043" y="5208420"/>
            <a:ext cx="2301965" cy="12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16200000">
            <a:off x="2609536" y="764935"/>
            <a:ext cx="4014024" cy="6912770"/>
            <a:chOff x="3789598" y="1731312"/>
            <a:chExt cx="1559139" cy="2693058"/>
          </a:xfrm>
        </p:grpSpPr>
        <p:grpSp>
          <p:nvGrpSpPr>
            <p:cNvPr id="7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10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4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트램폴린</a:t>
            </a:r>
            <a:r>
              <a:rPr lang="ko-KR" altLang="en-US" dirty="0"/>
              <a:t> 게임 만들기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628650" y="1422403"/>
            <a:ext cx="7975798" cy="4754561"/>
          </a:xfrm>
        </p:spPr>
        <p:txBody>
          <a:bodyPr/>
          <a:lstStyle/>
          <a:p>
            <a:r>
              <a:rPr lang="ko-KR" altLang="en-US" dirty="0"/>
              <a:t>발레소녀가 </a:t>
            </a:r>
            <a:r>
              <a:rPr lang="ko-KR" altLang="en-US" dirty="0" err="1"/>
              <a:t>트램폴린</a:t>
            </a:r>
            <a:r>
              <a:rPr lang="ko-KR" altLang="en-US" dirty="0"/>
              <a:t> 위를 튕기면서 </a:t>
            </a:r>
            <a:r>
              <a:rPr lang="ko-KR" altLang="en-US" dirty="0" err="1"/>
              <a:t>좌우키에</a:t>
            </a:r>
            <a:r>
              <a:rPr lang="ko-KR" altLang="en-US" dirty="0"/>
              <a:t> 따라 </a:t>
            </a:r>
            <a:r>
              <a:rPr lang="ko-KR" altLang="en-US" dirty="0" err="1"/>
              <a:t>한바퀴씩</a:t>
            </a:r>
            <a:r>
              <a:rPr lang="ko-KR" altLang="en-US" dirty="0"/>
              <a:t> 회전합니다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키보드 입력에 반응하는 것을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트램폴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922" y="2446414"/>
            <a:ext cx="5650006" cy="35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5807" y="1250835"/>
            <a:ext cx="8485794" cy="1432107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altLang="ko-KR" b="1" i="1" dirty="0"/>
              <a:t>‘</a:t>
            </a:r>
            <a:r>
              <a:rPr lang="ko-KR" altLang="en-US" b="1" i="1" dirty="0"/>
              <a:t>소리</a:t>
            </a:r>
            <a:r>
              <a:rPr lang="en-US" altLang="ko-KR" b="1" i="1" dirty="0"/>
              <a:t>’</a:t>
            </a:r>
            <a:r>
              <a:rPr lang="ko-KR" altLang="en-US" b="1" i="1" dirty="0"/>
              <a:t>를  사용하는 방법</a:t>
            </a:r>
            <a:endParaRPr lang="en-US" altLang="ko-KR" b="1" i="1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소리</a:t>
            </a:r>
            <a:r>
              <a:rPr lang="en-US" altLang="ko-KR" dirty="0"/>
              <a:t>]</a:t>
            </a:r>
            <a:r>
              <a:rPr lang="ko-KR" altLang="en-US" dirty="0"/>
              <a:t> 탭</a:t>
            </a:r>
            <a:r>
              <a:rPr lang="en-US" altLang="ko-KR" dirty="0"/>
              <a:t>-[</a:t>
            </a:r>
            <a:r>
              <a:rPr lang="ko-KR" altLang="en-US" dirty="0"/>
              <a:t>저장소에서 소리 선택</a:t>
            </a:r>
            <a:r>
              <a:rPr lang="en-US" altLang="ko-KR" dirty="0"/>
              <a:t>]- </a:t>
            </a:r>
            <a:r>
              <a:rPr lang="ko-KR" altLang="en-US" dirty="0"/>
              <a:t>소리저장소 대화상자에서 소리 선택 </a:t>
            </a:r>
            <a:r>
              <a:rPr lang="en-US" altLang="ko-KR" dirty="0"/>
              <a:t>–[</a:t>
            </a:r>
            <a:r>
              <a:rPr lang="ko-KR" altLang="en-US" dirty="0"/>
              <a:t>확인</a:t>
            </a:r>
            <a:r>
              <a:rPr lang="en-US" altLang="ko-KR" dirty="0"/>
              <a:t>]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스크립트</a:t>
            </a:r>
            <a:r>
              <a:rPr lang="en-US" altLang="ko-KR" dirty="0"/>
              <a:t>]</a:t>
            </a:r>
            <a:r>
              <a:rPr lang="ko-KR" altLang="en-US" dirty="0"/>
              <a:t>탭</a:t>
            </a:r>
            <a:r>
              <a:rPr lang="en-US" altLang="ko-KR" dirty="0"/>
              <a:t>-[</a:t>
            </a:r>
            <a:r>
              <a:rPr lang="ko-KR" altLang="en-US" dirty="0"/>
              <a:t>소리</a:t>
            </a:r>
            <a:r>
              <a:rPr lang="en-US" altLang="ko-KR" dirty="0"/>
              <a:t>]</a:t>
            </a:r>
            <a:r>
              <a:rPr lang="ko-KR" altLang="en-US" dirty="0"/>
              <a:t>블록에서 </a:t>
            </a:r>
            <a:r>
              <a:rPr lang="en-US" altLang="ko-KR" dirty="0"/>
              <a:t>“~</a:t>
            </a:r>
            <a:r>
              <a:rPr lang="ko-KR" altLang="en-US" dirty="0"/>
              <a:t>재생하기</a:t>
            </a:r>
            <a:r>
              <a:rPr lang="en-US" altLang="ko-KR" dirty="0"/>
              <a:t>“ </a:t>
            </a:r>
            <a:r>
              <a:rPr lang="ko-KR" altLang="en-US" dirty="0"/>
              <a:t>블록을 보면 추가한 소리가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춤추는 꽃게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06" y="2536584"/>
            <a:ext cx="4897944" cy="28506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06014" y="2536583"/>
            <a:ext cx="433176" cy="238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971" y="2954766"/>
            <a:ext cx="335579" cy="287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9" y="3171510"/>
            <a:ext cx="306932" cy="3964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602" y="3424341"/>
            <a:ext cx="4560318" cy="28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34" y="6137901"/>
            <a:ext cx="306932" cy="3964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225" y="2775370"/>
            <a:ext cx="1883096" cy="3354701"/>
          </a:xfrm>
          <a:prstGeom prst="rect">
            <a:avLst/>
          </a:prstGeom>
        </p:spPr>
      </p:pic>
      <p:sp>
        <p:nvSpPr>
          <p:cNvPr id="15" name="갈매기형 수장 14"/>
          <p:cNvSpPr/>
          <p:nvPr/>
        </p:nvSpPr>
        <p:spPr>
          <a:xfrm>
            <a:off x="6418817" y="4025982"/>
            <a:ext cx="376853" cy="761051"/>
          </a:xfrm>
          <a:prstGeom prst="chevron">
            <a:avLst>
              <a:gd name="adj" fmla="val 6250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13" y="4208274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2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>
                <a:ea typeface="나눔고딕" panose="020D0604000000000000"/>
              </a:rPr>
              <a:t>춤추는 꽃게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185"/>
            <a:ext cx="9144000" cy="59938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E6C73B9-AF77-4DFF-94F5-85DA13C2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39" y="752477"/>
            <a:ext cx="9144000" cy="60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85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xmlns="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xmlns="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7988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강아지 이리와</a:t>
                </a:r>
                <a:r>
                  <a:rPr lang="en-US" altLang="ko-KR" b="1" dirty="0">
                    <a:solidFill>
                      <a:srgbClr val="1A607C"/>
                    </a:solidFill>
                    <a:latin typeface="Arial Black" pitchFamily="34" charset="0"/>
                  </a:rPr>
                  <a:t>~</a:t>
                </a:r>
                <a:endParaRPr lang="ko-KR" altLang="en-US" b="1" dirty="0">
                  <a:solidFill>
                    <a:srgbClr val="1A607C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xmlns="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xmlns="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6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xmlns="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xmlns="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xmlns="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xmlns="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xmlns="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33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16200000">
            <a:off x="2609536" y="764935"/>
            <a:ext cx="4014024" cy="6912770"/>
            <a:chOff x="3789598" y="1731312"/>
            <a:chExt cx="1559139" cy="2693058"/>
          </a:xfrm>
        </p:grpSpPr>
        <p:grpSp>
          <p:nvGrpSpPr>
            <p:cNvPr id="7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10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4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강아지 이리와</a:t>
            </a:r>
          </a:p>
        </p:txBody>
      </p:sp>
      <p:pic>
        <p:nvPicPr>
          <p:cNvPr id="5" name="movie">
            <a:hlinkClick r:id="" action="ppaction://media"/>
            <a:extLst>
              <a:ext uri="{FF2B5EF4-FFF2-40B4-BE49-F238E27FC236}">
                <a16:creationId xmlns:a16="http://schemas.microsoft.com/office/drawing/2014/main" xmlns="" id="{B18BDDB7-2718-4128-8E9D-E70E53A8B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0356" y="2417889"/>
            <a:ext cx="5592572" cy="36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4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5807" y="1250836"/>
            <a:ext cx="7975798" cy="198119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ko-KR" altLang="en-US" dirty="0"/>
              <a:t>클릭 </a:t>
            </a:r>
            <a:r>
              <a:rPr lang="ko-KR" altLang="en-US" dirty="0" err="1"/>
              <a:t>했을때</a:t>
            </a:r>
            <a:r>
              <a:rPr lang="en-US" altLang="ko-KR" dirty="0"/>
              <a:t>, </a:t>
            </a:r>
          </a:p>
          <a:p>
            <a:pPr marL="266700" lvl="1">
              <a:lnSpc>
                <a:spcPts val="2600"/>
              </a:lnSpc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en-US" altLang="ko-KR" dirty="0"/>
              <a:t>Alex</a:t>
            </a:r>
          </a:p>
          <a:p>
            <a:pPr marL="266700" lvl="1">
              <a:lnSpc>
                <a:spcPts val="2600"/>
              </a:lnSpc>
              <a:tabLst>
                <a:tab pos="266700" algn="l"/>
              </a:tabLst>
            </a:pPr>
            <a:r>
              <a:rPr lang="en-US" altLang="ko-KR" dirty="0"/>
              <a:t>   – finger</a:t>
            </a:r>
            <a:r>
              <a:rPr lang="ko-KR" altLang="en-US" dirty="0"/>
              <a:t> </a:t>
            </a:r>
            <a:r>
              <a:rPr lang="en-US" altLang="ko-KR" dirty="0"/>
              <a:t>snap</a:t>
            </a:r>
            <a:r>
              <a:rPr lang="ko-KR" altLang="en-US" dirty="0"/>
              <a:t> 재생하기</a:t>
            </a:r>
            <a:endParaRPr lang="en-US" altLang="ko-KR" dirty="0"/>
          </a:p>
          <a:p>
            <a:pPr marL="266700" lvl="1">
              <a:lnSpc>
                <a:spcPts val="2600"/>
              </a:lnSpc>
              <a:tabLst>
                <a:tab pos="266700" algn="l"/>
              </a:tabLst>
            </a:pPr>
            <a:r>
              <a:rPr lang="en-US" altLang="ko-KR" dirty="0"/>
              <a:t>   – “</a:t>
            </a:r>
            <a:r>
              <a:rPr lang="ko-KR" altLang="en-US" dirty="0"/>
              <a:t>이리와</a:t>
            </a:r>
            <a:r>
              <a:rPr lang="en-US" altLang="ko-KR" dirty="0"/>
              <a:t>~~</a:t>
            </a:r>
            <a:r>
              <a:rPr lang="ko-KR" altLang="en-US" dirty="0"/>
              <a:t>＂ </a:t>
            </a:r>
            <a:r>
              <a:rPr lang="en-US" altLang="ko-KR" dirty="0"/>
              <a:t>2</a:t>
            </a:r>
            <a:r>
              <a:rPr lang="ko-KR" altLang="en-US" dirty="0" err="1"/>
              <a:t>초동안</a:t>
            </a:r>
            <a:r>
              <a:rPr lang="ko-KR" altLang="en-US" dirty="0"/>
              <a:t> 재생하기</a:t>
            </a:r>
            <a:endParaRPr lang="en-US" altLang="ko-KR" dirty="0"/>
          </a:p>
          <a:p>
            <a:pPr marL="266700" lvl="1">
              <a:lnSpc>
                <a:spcPts val="2600"/>
              </a:lnSpc>
              <a:tabLst>
                <a:tab pos="266700" algn="l"/>
              </a:tabLst>
            </a:pPr>
            <a:r>
              <a:rPr lang="en-US" altLang="ko-KR" dirty="0"/>
              <a:t>   – [</a:t>
            </a:r>
            <a:r>
              <a:rPr lang="ko-KR" altLang="en-US" dirty="0"/>
              <a:t>강아지 이리와</a:t>
            </a:r>
            <a:r>
              <a:rPr lang="en-US" altLang="ko-KR" dirty="0"/>
              <a:t>] </a:t>
            </a:r>
            <a:r>
              <a:rPr lang="ko-KR" altLang="en-US" dirty="0"/>
              <a:t>방송하기</a:t>
            </a: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강아지 이리와</a:t>
            </a:r>
            <a:endParaRPr lang="ko-KR" altLang="en-US" dirty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46941" y="3221730"/>
            <a:ext cx="7975798" cy="328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kumimoji="1" lang="en-US" altLang="ko-KR" sz="1800" dirty="0">
                <a:solidFill>
                  <a:srgbClr val="4D4D4D"/>
                </a:solidFill>
                <a:latin typeface="+mn-ea"/>
                <a:ea typeface="+mn-ea"/>
              </a:rPr>
              <a:t> Dog3</a:t>
            </a:r>
          </a:p>
          <a:p>
            <a:pPr marL="257175" lvl="1" indent="0">
              <a:lnSpc>
                <a:spcPts val="2600"/>
              </a:lnSpc>
              <a:buNone/>
            </a:pPr>
            <a:r>
              <a:rPr lang="en-US" altLang="ko-KR" sz="1600" dirty="0"/>
              <a:t>– </a:t>
            </a:r>
            <a:r>
              <a:rPr lang="ko-KR" altLang="en-US" sz="1600" dirty="0" err="1"/>
              <a:t>클릭했을때</a:t>
            </a:r>
            <a:r>
              <a:rPr lang="en-US" altLang="ko-KR" sz="1600" dirty="0"/>
              <a:t> </a:t>
            </a:r>
            <a:r>
              <a:rPr lang="ko-KR" altLang="en-US" sz="1600" dirty="0"/>
              <a:t>처음 위치 </a:t>
            </a:r>
            <a:r>
              <a:rPr lang="ko-KR" altLang="en-US" sz="1600" dirty="0" err="1"/>
              <a:t>잡아주기</a:t>
            </a:r>
            <a:endParaRPr lang="en-US" altLang="ko-KR" sz="1600" dirty="0"/>
          </a:p>
          <a:p>
            <a:pPr marL="257175" lvl="1" indent="0">
              <a:lnSpc>
                <a:spcPts val="2600"/>
              </a:lnSpc>
              <a:buNone/>
            </a:pPr>
            <a:r>
              <a:rPr lang="en-US" altLang="ko-KR" sz="1600" dirty="0"/>
              <a:t>– [</a:t>
            </a:r>
            <a:r>
              <a:rPr lang="ko-KR" altLang="en-US" sz="1600" dirty="0"/>
              <a:t>강아지 이리와</a:t>
            </a:r>
            <a:r>
              <a:rPr lang="en-US" altLang="ko-KR" sz="1600" dirty="0"/>
              <a:t>] </a:t>
            </a:r>
            <a:r>
              <a:rPr lang="ko-KR" altLang="en-US" sz="1600" dirty="0"/>
              <a:t>방송을 받았을 때</a:t>
            </a:r>
            <a:endParaRPr lang="en-US" altLang="ko-KR" sz="1600" dirty="0"/>
          </a:p>
          <a:p>
            <a:pPr marL="257175" lvl="1" indent="0">
              <a:lnSpc>
                <a:spcPts val="2600"/>
              </a:lnSpc>
              <a:buNone/>
            </a:pPr>
            <a:r>
              <a:rPr kumimoji="1" lang="en-US" altLang="ko-KR" sz="1600" dirty="0">
                <a:solidFill>
                  <a:srgbClr val="4D4D4D"/>
                </a:solidFill>
                <a:latin typeface="+mn-ea"/>
                <a:ea typeface="+mn-ea"/>
              </a:rPr>
              <a:t>	.Alex</a:t>
            </a:r>
            <a:r>
              <a:rPr kumimoji="1" lang="ko-KR" altLang="en-US" sz="1600" dirty="0">
                <a:solidFill>
                  <a:srgbClr val="4D4D4D"/>
                </a:solidFill>
                <a:latin typeface="+mn-ea"/>
                <a:ea typeface="+mn-ea"/>
              </a:rPr>
              <a:t>쪽 보기</a:t>
            </a:r>
            <a:endParaRPr kumimoji="1" lang="en-US" altLang="ko-KR" sz="1600" dirty="0">
              <a:solidFill>
                <a:srgbClr val="4D4D4D"/>
              </a:solidFill>
              <a:latin typeface="+mn-ea"/>
              <a:ea typeface="+mn-ea"/>
            </a:endParaRPr>
          </a:p>
          <a:p>
            <a:pPr marL="257175" lvl="1" indent="0">
              <a:lnSpc>
                <a:spcPts val="2600"/>
              </a:lnSpc>
              <a:buNone/>
            </a:pPr>
            <a:r>
              <a:rPr kumimoji="1" lang="en-US" altLang="ko-KR" sz="1600" dirty="0">
                <a:solidFill>
                  <a:srgbClr val="4D4D4D"/>
                </a:solidFill>
                <a:latin typeface="+mn-ea"/>
                <a:ea typeface="+mn-ea"/>
              </a:rPr>
              <a:t>    .</a:t>
            </a:r>
            <a:r>
              <a:rPr kumimoji="1" lang="ko-KR" altLang="en-US" sz="1600" dirty="0">
                <a:solidFill>
                  <a:srgbClr val="4D4D4D"/>
                </a:solidFill>
                <a:latin typeface="+mn-ea"/>
                <a:ea typeface="+mn-ea"/>
              </a:rPr>
              <a:t>회전방식 왼쪽</a:t>
            </a:r>
            <a:r>
              <a:rPr kumimoji="1" lang="en-US" altLang="ko-KR" sz="1600" dirty="0">
                <a:solidFill>
                  <a:srgbClr val="4D4D4D"/>
                </a:solidFill>
                <a:latin typeface="+mn-ea"/>
                <a:ea typeface="+mn-ea"/>
              </a:rPr>
              <a:t>-</a:t>
            </a:r>
            <a:r>
              <a:rPr kumimoji="1" lang="ko-KR" altLang="en-US" sz="1600" dirty="0">
                <a:solidFill>
                  <a:srgbClr val="4D4D4D"/>
                </a:solidFill>
                <a:latin typeface="+mn-ea"/>
                <a:ea typeface="+mn-ea"/>
              </a:rPr>
              <a:t>오른쪽으로 정하기</a:t>
            </a:r>
            <a:endParaRPr kumimoji="1" lang="en-US" altLang="ko-KR" sz="1600" dirty="0">
              <a:solidFill>
                <a:srgbClr val="4D4D4D"/>
              </a:solidFill>
              <a:latin typeface="+mn-ea"/>
              <a:ea typeface="+mn-ea"/>
            </a:endParaRPr>
          </a:p>
          <a:p>
            <a:pPr marL="257175" lvl="1" indent="0">
              <a:lnSpc>
                <a:spcPts val="2600"/>
              </a:lnSpc>
              <a:buNone/>
            </a:pPr>
            <a:r>
              <a:rPr kumimoji="1" lang="en-US" altLang="ko-KR" sz="1600" dirty="0">
                <a:solidFill>
                  <a:srgbClr val="4D4D4D"/>
                </a:solidFill>
                <a:latin typeface="+mn-ea"/>
                <a:ea typeface="+mn-ea"/>
              </a:rPr>
              <a:t>    .Alex</a:t>
            </a:r>
            <a:r>
              <a:rPr kumimoji="1" lang="ko-KR" altLang="en-US" sz="1600" dirty="0">
                <a:solidFill>
                  <a:srgbClr val="4D4D4D"/>
                </a:solidFill>
                <a:latin typeface="+mn-ea"/>
                <a:ea typeface="+mn-ea"/>
              </a:rPr>
              <a:t>에</a:t>
            </a:r>
            <a:r>
              <a:rPr kumimoji="1" lang="en-US" altLang="ko-KR" sz="1600" dirty="0">
                <a:solidFill>
                  <a:srgbClr val="4D4D4D"/>
                </a:solidFill>
                <a:latin typeface="+mn-ea"/>
                <a:ea typeface="+mn-ea"/>
              </a:rPr>
              <a:t> </a:t>
            </a:r>
            <a:r>
              <a:rPr kumimoji="1" lang="ko-KR" altLang="en-US" sz="1600" dirty="0">
                <a:solidFill>
                  <a:srgbClr val="4D4D4D"/>
                </a:solidFill>
                <a:latin typeface="+mn-ea"/>
                <a:ea typeface="+mn-ea"/>
              </a:rPr>
              <a:t>닿았는가 까지 반복하기</a:t>
            </a:r>
            <a:endParaRPr kumimoji="1" lang="en-US" altLang="ko-KR" sz="1600" dirty="0">
              <a:solidFill>
                <a:srgbClr val="4D4D4D"/>
              </a:solidFill>
              <a:latin typeface="+mn-ea"/>
              <a:ea typeface="+mn-ea"/>
            </a:endParaRPr>
          </a:p>
          <a:p>
            <a:pPr marL="257175" lvl="1" indent="0">
              <a:lnSpc>
                <a:spcPts val="2600"/>
              </a:lnSpc>
              <a:buNone/>
            </a:pPr>
            <a:r>
              <a:rPr kumimoji="1" lang="en-US" altLang="ko-KR" sz="1600" dirty="0">
                <a:solidFill>
                  <a:srgbClr val="4D4D4D"/>
                </a:solidFill>
                <a:latin typeface="+mn-ea"/>
                <a:ea typeface="+mn-ea"/>
              </a:rPr>
              <a:t>         5</a:t>
            </a:r>
            <a:r>
              <a:rPr kumimoji="1" lang="ko-KR" altLang="en-US" sz="1600" dirty="0">
                <a:solidFill>
                  <a:srgbClr val="4D4D4D"/>
                </a:solidFill>
                <a:latin typeface="+mn-ea"/>
                <a:ea typeface="+mn-ea"/>
              </a:rPr>
              <a:t>만큼 움직이기</a:t>
            </a:r>
            <a:endParaRPr kumimoji="1" lang="en-US" altLang="ko-KR" sz="1600" dirty="0">
              <a:solidFill>
                <a:srgbClr val="4D4D4D"/>
              </a:solidFill>
              <a:latin typeface="+mn-ea"/>
              <a:ea typeface="+mn-ea"/>
            </a:endParaRPr>
          </a:p>
          <a:p>
            <a:pPr marL="257175" lvl="1" indent="0">
              <a:lnSpc>
                <a:spcPts val="2600"/>
              </a:lnSpc>
              <a:buNone/>
            </a:pPr>
            <a:r>
              <a:rPr kumimoji="1" lang="en-US" altLang="ko-KR" sz="1600" dirty="0">
                <a:solidFill>
                  <a:srgbClr val="4D4D4D"/>
                </a:solidFill>
                <a:latin typeface="+mn-ea"/>
                <a:ea typeface="+mn-ea"/>
              </a:rPr>
              <a:t>         </a:t>
            </a:r>
            <a:r>
              <a:rPr kumimoji="1" lang="ko-KR" altLang="en-US" sz="1600" dirty="0">
                <a:solidFill>
                  <a:srgbClr val="4D4D4D"/>
                </a:solidFill>
                <a:latin typeface="+mn-ea"/>
                <a:ea typeface="+mn-ea"/>
              </a:rPr>
              <a:t>다음 모양으로 바꾸기</a:t>
            </a:r>
            <a:endParaRPr kumimoji="1" lang="en-US" altLang="ko-KR" sz="1600" dirty="0">
              <a:solidFill>
                <a:srgbClr val="4D4D4D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88AF2F5-896E-419A-8A6C-1D66206D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85" y="1822510"/>
            <a:ext cx="2524125" cy="1362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278F94E-A892-48CB-9F46-BA48B8E66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285" y="3475556"/>
            <a:ext cx="27717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95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BA7F4E7-6DD0-4D6F-BB5E-631100411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43" y="2683679"/>
            <a:ext cx="2028825" cy="2724150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5807" y="1250835"/>
            <a:ext cx="8485794" cy="1432107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altLang="ko-KR" b="1" i="1" dirty="0"/>
              <a:t>‘</a:t>
            </a:r>
            <a:r>
              <a:rPr lang="ko-KR" altLang="en-US" b="1" i="1" dirty="0"/>
              <a:t>소리</a:t>
            </a:r>
            <a:r>
              <a:rPr lang="en-US" altLang="ko-KR" b="1" i="1" dirty="0"/>
              <a:t>’</a:t>
            </a:r>
            <a:r>
              <a:rPr lang="ko-KR" altLang="en-US" b="1" i="1" dirty="0"/>
              <a:t>를  사용하는 방법</a:t>
            </a:r>
            <a:endParaRPr lang="en-US" altLang="ko-KR" b="1" i="1" dirty="0"/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소리</a:t>
            </a:r>
            <a:r>
              <a:rPr lang="en-US" altLang="ko-KR" dirty="0"/>
              <a:t>]</a:t>
            </a:r>
            <a:r>
              <a:rPr lang="ko-KR" altLang="en-US" dirty="0"/>
              <a:t> 탭</a:t>
            </a:r>
            <a:r>
              <a:rPr lang="en-US" altLang="ko-KR" dirty="0"/>
              <a:t>-[</a:t>
            </a:r>
            <a:r>
              <a:rPr lang="ko-KR" altLang="en-US" dirty="0"/>
              <a:t>저장소에서 소리 선택</a:t>
            </a:r>
            <a:r>
              <a:rPr lang="en-US" altLang="ko-KR" dirty="0"/>
              <a:t>]- </a:t>
            </a:r>
            <a:r>
              <a:rPr lang="ko-KR" altLang="en-US" dirty="0"/>
              <a:t>소리저장소 대화상자에서 소리 선택 </a:t>
            </a:r>
            <a:r>
              <a:rPr lang="en-US" altLang="ko-KR" dirty="0"/>
              <a:t>–[</a:t>
            </a:r>
            <a:r>
              <a:rPr lang="ko-KR" altLang="en-US" dirty="0"/>
              <a:t>확인</a:t>
            </a:r>
            <a:r>
              <a:rPr lang="en-US" altLang="ko-KR" dirty="0"/>
              <a:t>]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[</a:t>
            </a:r>
            <a:r>
              <a:rPr lang="ko-KR" altLang="en-US" dirty="0"/>
              <a:t>스크립트</a:t>
            </a:r>
            <a:r>
              <a:rPr lang="en-US" altLang="ko-KR" dirty="0"/>
              <a:t>]</a:t>
            </a:r>
            <a:r>
              <a:rPr lang="ko-KR" altLang="en-US" dirty="0"/>
              <a:t>탭</a:t>
            </a:r>
            <a:r>
              <a:rPr lang="en-US" altLang="ko-KR" dirty="0"/>
              <a:t>-[</a:t>
            </a:r>
            <a:r>
              <a:rPr lang="ko-KR" altLang="en-US" dirty="0"/>
              <a:t>소리</a:t>
            </a:r>
            <a:r>
              <a:rPr lang="en-US" altLang="ko-KR" dirty="0"/>
              <a:t>]</a:t>
            </a:r>
            <a:r>
              <a:rPr lang="ko-KR" altLang="en-US" dirty="0"/>
              <a:t>블록에서 </a:t>
            </a:r>
            <a:r>
              <a:rPr lang="en-US" altLang="ko-KR" dirty="0"/>
              <a:t>“~</a:t>
            </a:r>
            <a:r>
              <a:rPr lang="ko-KR" altLang="en-US" dirty="0"/>
              <a:t>재생하기</a:t>
            </a:r>
            <a:r>
              <a:rPr lang="en-US" altLang="ko-KR" dirty="0"/>
              <a:t>“ </a:t>
            </a:r>
            <a:r>
              <a:rPr lang="ko-KR" altLang="en-US" dirty="0"/>
              <a:t>블록을 보면 추가한 소리가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강아지 이리와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6" y="2536584"/>
            <a:ext cx="4897944" cy="28506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06014" y="2536583"/>
            <a:ext cx="433176" cy="238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971" y="2954766"/>
            <a:ext cx="335579" cy="287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9" y="3171510"/>
            <a:ext cx="306932" cy="396466"/>
          </a:xfrm>
          <a:prstGeom prst="rect">
            <a:avLst/>
          </a:prstGeom>
        </p:spPr>
      </p:pic>
      <p:sp>
        <p:nvSpPr>
          <p:cNvPr id="15" name="갈매기형 수장 14"/>
          <p:cNvSpPr/>
          <p:nvPr/>
        </p:nvSpPr>
        <p:spPr>
          <a:xfrm>
            <a:off x="6418817" y="4025982"/>
            <a:ext cx="376853" cy="761051"/>
          </a:xfrm>
          <a:prstGeom prst="chevron">
            <a:avLst>
              <a:gd name="adj" fmla="val 6250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96" y="4317429"/>
            <a:ext cx="306932" cy="3964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3FA2F6-6335-4296-AEE6-E342DDA60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544" y="3271224"/>
            <a:ext cx="4897944" cy="29230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58" y="4921843"/>
            <a:ext cx="306932" cy="396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0022FF6-F646-4487-B3B3-FC4C66328C17}"/>
              </a:ext>
            </a:extLst>
          </p:cNvPr>
          <p:cNvSpPr txBox="1"/>
          <p:nvPr/>
        </p:nvSpPr>
        <p:spPr>
          <a:xfrm>
            <a:off x="3165846" y="235191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Finger</a:t>
            </a:r>
            <a:r>
              <a:rPr lang="ko-KR" altLang="en-US" dirty="0"/>
              <a:t> </a:t>
            </a:r>
            <a:r>
              <a:rPr lang="en-US" altLang="ko-KR" dirty="0"/>
              <a:t>snap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989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강아지 이리와</a:t>
            </a:r>
            <a:endParaRPr lang="ko-KR" altLang="en-US" dirty="0">
              <a:ea typeface="나눔고딕" panose="020D060400000000000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C45F8F2-22C4-4F0E-9392-77172B7D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2" y="2693513"/>
            <a:ext cx="2828925" cy="1543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1621FBC-922B-44D5-BF77-E20A81272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2" y="1960088"/>
            <a:ext cx="523875" cy="733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62DFB24-4CF6-48E1-935B-BF22F9980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134" y="1960088"/>
            <a:ext cx="628650" cy="666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C6ABCF5-8A79-4DC2-8F33-BDE917450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134" y="2657475"/>
            <a:ext cx="28765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323850" y="1439863"/>
            <a:ext cx="8496300" cy="475456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latin typeface="+mn-ea"/>
                <a:ea typeface="+mn-ea"/>
              </a:rPr>
              <a:t>대학생 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2000" dirty="0">
                <a:latin typeface="+mn-ea"/>
                <a:ea typeface="+mn-ea"/>
              </a:rPr>
              <a:t>명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혹은 동물 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2000" dirty="0">
                <a:latin typeface="+mn-ea"/>
                <a:ea typeface="+mn-ea"/>
              </a:rPr>
              <a:t>마리 등 다양한 주체가 일상적 혹은 특정 주제에 대한 대화를 나누는 </a:t>
            </a:r>
            <a:r>
              <a:rPr lang="en-US" altLang="ko-KR" sz="2000" dirty="0">
                <a:latin typeface="+mn-ea"/>
                <a:ea typeface="+mn-ea"/>
              </a:rPr>
              <a:t>4</a:t>
            </a:r>
            <a:r>
              <a:rPr lang="ko-KR" altLang="en-US" sz="2000" dirty="0">
                <a:latin typeface="+mn-ea"/>
                <a:ea typeface="+mn-ea"/>
              </a:rPr>
              <a:t>컷 만화를 새로 작성하세요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457200" lvl="1" indent="0">
              <a:buNone/>
            </a:pPr>
            <a:r>
              <a:rPr lang="ko-KR" altLang="en-US" sz="2000" dirty="0">
                <a:latin typeface="+mn-ea"/>
                <a:ea typeface="+mn-ea"/>
              </a:rPr>
              <a:t>배경 추가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재미있는 대화 전개 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80175"/>
            <a:ext cx="2133600" cy="377825"/>
          </a:xfrm>
          <a:prstGeom prst="rect">
            <a:avLst/>
          </a:prstGeom>
        </p:spPr>
        <p:txBody>
          <a:bodyPr/>
          <a:lstStyle/>
          <a:p>
            <a:fld id="{D81D1169-241C-4EA1-88A4-01A1EB95E66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5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69349" y="32751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01. </a:t>
            </a:r>
            <a:r>
              <a:rPr lang="ko-KR" altLang="en-US">
                <a:solidFill>
                  <a:srgbClr val="FFFFFF"/>
                </a:solidFill>
              </a:rPr>
              <a:t>이미지 편집하기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0" dirty="0">
                <a:latin typeface="+mn-ea"/>
                <a:ea typeface="+mn-ea"/>
              </a:rPr>
              <a:t>Q&amp;A</a:t>
            </a:r>
            <a:endParaRPr lang="ko-KR" altLang="en-US" sz="40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79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트램폴린</a:t>
            </a:r>
            <a:r>
              <a:rPr lang="ko-KR" altLang="en-US" dirty="0"/>
              <a:t> 게임 만들기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628650" y="1422403"/>
            <a:ext cx="7975798" cy="4754561"/>
          </a:xfrm>
        </p:spPr>
        <p:txBody>
          <a:bodyPr/>
          <a:lstStyle/>
          <a:p>
            <a:r>
              <a:rPr lang="en-US" altLang="ko-KR" dirty="0"/>
              <a:t>1)</a:t>
            </a:r>
            <a:r>
              <a:rPr lang="ko-KR" altLang="en-US" dirty="0"/>
              <a:t>파일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새로 만들기</a:t>
            </a:r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/>
              <a:t>고양이 </a:t>
            </a:r>
            <a:r>
              <a:rPr lang="ko-KR" altLang="en-US" dirty="0" err="1"/>
              <a:t>스프라이트</a:t>
            </a:r>
            <a:r>
              <a:rPr lang="ko-KR" altLang="en-US" dirty="0"/>
              <a:t> 삭제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삭제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3" y="2178895"/>
            <a:ext cx="6869108" cy="444695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246458" y="4626733"/>
            <a:ext cx="1166150" cy="252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7" y="4680773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61" y="2389750"/>
            <a:ext cx="4648200" cy="16573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>
                <a:ea typeface="나눔고딕" panose="020D0604000000000000"/>
              </a:rPr>
              <a:t>트램</a:t>
            </a:r>
            <a:r>
              <a:rPr lang="ko-KR" altLang="en-US" dirty="0" err="1"/>
              <a:t>폴</a:t>
            </a:r>
            <a:r>
              <a:rPr lang="ko-KR" altLang="en-US" dirty="0" err="1">
                <a:ea typeface="나눔고딕" panose="020D0604000000000000"/>
              </a:rPr>
              <a:t>린</a:t>
            </a:r>
            <a:r>
              <a:rPr lang="ko-KR" altLang="en-US" dirty="0">
                <a:ea typeface="나눔고딕" panose="020D0604000000000000"/>
              </a:rPr>
              <a:t> 게임 만들기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xmlns="" id="{5FF50F4C-3C74-4FB2-83C1-057773AE6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37" y="1330267"/>
            <a:ext cx="8764725" cy="4808812"/>
          </a:xfrm>
        </p:spPr>
        <p:txBody>
          <a:bodyPr/>
          <a:lstStyle/>
          <a:p>
            <a:r>
              <a:rPr lang="en-US" altLang="ko-KR" dirty="0"/>
              <a:t>3)</a:t>
            </a:r>
            <a:r>
              <a:rPr lang="ko-KR" altLang="en-US" dirty="0" err="1"/>
              <a:t>스프라이트</a:t>
            </a:r>
            <a:r>
              <a:rPr lang="en-US" altLang="ko-KR" dirty="0"/>
              <a:t>(Ballerina) </a:t>
            </a:r>
            <a:r>
              <a:rPr lang="ko-KR" altLang="en-US" dirty="0"/>
              <a:t>추가</a:t>
            </a:r>
            <a:r>
              <a:rPr lang="en-US" altLang="ko-KR" dirty="0"/>
              <a:t>:</a:t>
            </a:r>
          </a:p>
          <a:p>
            <a:pPr marL="257175" lvl="1"/>
            <a:r>
              <a:rPr lang="ko-KR" altLang="en-US" dirty="0"/>
              <a:t>①저장소에서 </a:t>
            </a:r>
            <a:r>
              <a:rPr lang="ko-KR" altLang="en-US" dirty="0" err="1"/>
              <a:t>스프라이트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57175" lvl="1"/>
            <a:r>
              <a:rPr lang="ko-KR" altLang="en-US" dirty="0"/>
              <a:t>②</a:t>
            </a:r>
            <a:r>
              <a:rPr lang="ko-KR" altLang="en-US" dirty="0">
                <a:sym typeface="Wingdings" panose="05000000000000000000" pitchFamily="2" charset="2"/>
              </a:rPr>
              <a:t>사람들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③</a:t>
            </a:r>
            <a:r>
              <a:rPr lang="en-US" altLang="ko-KR" dirty="0">
                <a:sym typeface="Wingdings" panose="05000000000000000000" pitchFamily="2" charset="2"/>
              </a:rPr>
              <a:t>Ballerina  </a:t>
            </a:r>
            <a:r>
              <a:rPr lang="ko-KR" altLang="en-US" dirty="0"/>
              <a:t>④</a:t>
            </a:r>
            <a:r>
              <a:rPr lang="ko-KR" altLang="en-US" dirty="0">
                <a:sym typeface="Wingdings" panose="05000000000000000000" pitchFamily="2" charset="2"/>
              </a:rPr>
              <a:t>확인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81D1169-241C-4EA1-88A4-01A1EB95E666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10914" y="2409343"/>
            <a:ext cx="367699" cy="33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550" y="3004845"/>
            <a:ext cx="5820880" cy="3550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355732" y="3940479"/>
            <a:ext cx="680759" cy="18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91692" y="4934728"/>
            <a:ext cx="729760" cy="92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화살표 연결선 13"/>
          <p:cNvCxnSpPr>
            <a:stCxn id="7" idx="2"/>
            <a:endCxn id="11" idx="0"/>
          </p:cNvCxnSpPr>
          <p:nvPr/>
        </p:nvCxnSpPr>
        <p:spPr>
          <a:xfrm flipH="1">
            <a:off x="2696112" y="2739543"/>
            <a:ext cx="1598652" cy="1200936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125" y="2013492"/>
            <a:ext cx="3364871" cy="2218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3948823" y="43897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A071014-8C44-4F21-A28F-375932283590}"/>
              </a:ext>
            </a:extLst>
          </p:cNvPr>
          <p:cNvGrpSpPr/>
          <p:nvPr/>
        </p:nvGrpSpPr>
        <p:grpSpPr>
          <a:xfrm>
            <a:off x="4250034" y="2623537"/>
            <a:ext cx="297880" cy="383159"/>
            <a:chOff x="5299181" y="2800643"/>
            <a:chExt cx="297880" cy="38315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FAFB4D94-8265-4BEF-B024-32C7AA9D0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CE5444F-C01D-491C-B314-DD7CCF7BB8D0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FC78E621-D4D8-4C7E-8F73-CC4E993F5C62}"/>
              </a:ext>
            </a:extLst>
          </p:cNvPr>
          <p:cNvGrpSpPr/>
          <p:nvPr/>
        </p:nvGrpSpPr>
        <p:grpSpPr>
          <a:xfrm>
            <a:off x="2708616" y="4040893"/>
            <a:ext cx="297880" cy="383159"/>
            <a:chOff x="5299181" y="2800643"/>
            <a:chExt cx="297880" cy="38315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E41E9473-D98C-43CE-BD67-1333B21B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0D15246-27F4-4FCA-870C-21E31077FC33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229413D0-DE05-4848-8EE4-4F904E194603}"/>
              </a:ext>
            </a:extLst>
          </p:cNvPr>
          <p:cNvGrpSpPr/>
          <p:nvPr/>
        </p:nvGrpSpPr>
        <p:grpSpPr>
          <a:xfrm>
            <a:off x="4259170" y="5182571"/>
            <a:ext cx="297880" cy="383159"/>
            <a:chOff x="5299181" y="2800643"/>
            <a:chExt cx="297880" cy="38315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32B08C6C-B544-4829-B4E3-BD882F600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94F5612-A806-4690-9180-A59AFEE39D6E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E0C83D0A-5CBC-4F47-B505-8021BCF594A1}"/>
              </a:ext>
            </a:extLst>
          </p:cNvPr>
          <p:cNvGrpSpPr/>
          <p:nvPr/>
        </p:nvGrpSpPr>
        <p:grpSpPr>
          <a:xfrm>
            <a:off x="7288120" y="6363329"/>
            <a:ext cx="297880" cy="383159"/>
            <a:chOff x="5299181" y="2800643"/>
            <a:chExt cx="297880" cy="38315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FECBD64A-D0E2-40CC-BE68-6ED35D242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BE07282-ED0C-44F2-93A3-BF823D4741FC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39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9" y="2600325"/>
            <a:ext cx="4648200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689" y="3081045"/>
            <a:ext cx="5671601" cy="345669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>
                <a:ea typeface="나눔고딕" panose="020D0604000000000000"/>
              </a:rPr>
              <a:t>트램</a:t>
            </a:r>
            <a:r>
              <a:rPr lang="ko-KR" altLang="en-US" dirty="0" err="1"/>
              <a:t>폴</a:t>
            </a:r>
            <a:r>
              <a:rPr lang="ko-KR" altLang="en-US" dirty="0" err="1">
                <a:ea typeface="나눔고딕" panose="020D0604000000000000"/>
              </a:rPr>
              <a:t>린</a:t>
            </a:r>
            <a:r>
              <a:rPr lang="ko-KR" altLang="en-US" dirty="0">
                <a:ea typeface="나눔고딕" panose="020D0604000000000000"/>
              </a:rPr>
              <a:t> 게임 만들기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BC7C2A73-ABE5-45F1-89CE-FC19107BF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59" y="1468530"/>
            <a:ext cx="8764725" cy="4808812"/>
          </a:xfrm>
        </p:spPr>
        <p:txBody>
          <a:bodyPr/>
          <a:lstStyle/>
          <a:p>
            <a:r>
              <a:rPr lang="en-US" altLang="ko-KR" dirty="0"/>
              <a:t>4)</a:t>
            </a:r>
            <a:r>
              <a:rPr lang="ko-KR" altLang="en-US" dirty="0" err="1"/>
              <a:t>스프라이트</a:t>
            </a:r>
            <a:r>
              <a:rPr lang="en-US" altLang="ko-KR" dirty="0"/>
              <a:t>(Trampoline) </a:t>
            </a:r>
            <a:r>
              <a:rPr lang="ko-KR" altLang="en-US" dirty="0"/>
              <a:t>추가</a:t>
            </a:r>
            <a:r>
              <a:rPr lang="en-US" altLang="ko-KR" dirty="0"/>
              <a:t>:</a:t>
            </a:r>
          </a:p>
          <a:p>
            <a:pPr marL="257175" lvl="1"/>
            <a:r>
              <a:rPr lang="ko-KR" altLang="en-US" dirty="0"/>
              <a:t>①저장소에서 </a:t>
            </a:r>
            <a:r>
              <a:rPr lang="ko-KR" altLang="en-US" dirty="0" err="1"/>
              <a:t>스프라이트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pPr marL="257175" lvl="1"/>
            <a:r>
              <a:rPr lang="ko-KR" altLang="en-US" dirty="0"/>
              <a:t>②물건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③</a:t>
            </a:r>
            <a:r>
              <a:rPr lang="en-US" altLang="ko-KR" dirty="0"/>
              <a:t>Trampoline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/>
              <a:t>④</a:t>
            </a:r>
            <a:r>
              <a:rPr lang="ko-KR" altLang="en-US" dirty="0">
                <a:sym typeface="Wingdings" panose="05000000000000000000" pitchFamily="2" charset="2"/>
              </a:rPr>
              <a:t>확인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000745" y="56408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53BA450-5A09-4F99-9482-6F2679137662}"/>
              </a:ext>
            </a:extLst>
          </p:cNvPr>
          <p:cNvSpPr/>
          <p:nvPr/>
        </p:nvSpPr>
        <p:spPr>
          <a:xfrm>
            <a:off x="3821580" y="2600325"/>
            <a:ext cx="367699" cy="33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2AD77BE-90AC-42B7-9345-BE3D2625160F}"/>
              </a:ext>
            </a:extLst>
          </p:cNvPr>
          <p:cNvSpPr/>
          <p:nvPr/>
        </p:nvSpPr>
        <p:spPr>
          <a:xfrm>
            <a:off x="2270830" y="4147445"/>
            <a:ext cx="680759" cy="18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C206B0B-D0F9-4A35-B008-959B299E0436}"/>
              </a:ext>
            </a:extLst>
          </p:cNvPr>
          <p:cNvSpPr/>
          <p:nvPr/>
        </p:nvSpPr>
        <p:spPr>
          <a:xfrm>
            <a:off x="4745756" y="3952875"/>
            <a:ext cx="835893" cy="847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31EA2AD0-9235-4663-8AA7-983AB78B645B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2611210" y="2930525"/>
            <a:ext cx="1394220" cy="121692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4413BCF8-CB20-474E-ABF7-7812FD280E77}"/>
              </a:ext>
            </a:extLst>
          </p:cNvPr>
          <p:cNvGrpSpPr/>
          <p:nvPr/>
        </p:nvGrpSpPr>
        <p:grpSpPr>
          <a:xfrm>
            <a:off x="3960700" y="2814519"/>
            <a:ext cx="297880" cy="383159"/>
            <a:chOff x="5299181" y="2800643"/>
            <a:chExt cx="297880" cy="38315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4EE9294A-635B-4B22-B18D-1AD3CC92C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70894EB0-4A31-45CA-8339-CC586725A66A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14DE7002-492C-43B0-9E76-6D05D330480B}"/>
              </a:ext>
            </a:extLst>
          </p:cNvPr>
          <p:cNvGrpSpPr/>
          <p:nvPr/>
        </p:nvGrpSpPr>
        <p:grpSpPr>
          <a:xfrm>
            <a:off x="2623714" y="4247859"/>
            <a:ext cx="297880" cy="383159"/>
            <a:chOff x="5299181" y="2800643"/>
            <a:chExt cx="297880" cy="38315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71A13E6A-1787-42A2-A37A-B1A7D18C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A736FF1-9F85-4C73-89FB-6F7FF1C50E13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9F4AE391-936F-4CA2-813B-A0E59F7A4014}"/>
              </a:ext>
            </a:extLst>
          </p:cNvPr>
          <p:cNvGrpSpPr/>
          <p:nvPr/>
        </p:nvGrpSpPr>
        <p:grpSpPr>
          <a:xfrm>
            <a:off x="5213235" y="4194666"/>
            <a:ext cx="297880" cy="383159"/>
            <a:chOff x="5299181" y="2800643"/>
            <a:chExt cx="297880" cy="38315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363858F9-3D37-4C63-AA70-7CBC3C31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FEAFD55A-5567-4466-8CD5-9B2F2DBC5D15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76C2578D-FD5A-444A-B066-9F91055E3450}"/>
              </a:ext>
            </a:extLst>
          </p:cNvPr>
          <p:cNvGrpSpPr/>
          <p:nvPr/>
        </p:nvGrpSpPr>
        <p:grpSpPr>
          <a:xfrm>
            <a:off x="7208494" y="6374903"/>
            <a:ext cx="297880" cy="383159"/>
            <a:chOff x="5299181" y="2800643"/>
            <a:chExt cx="297880" cy="38315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BDBC0A76-1B96-4FA2-BD07-0C98A4F41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181" y="2800643"/>
              <a:ext cx="295197" cy="38130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FCE9CD48-D11E-4559-9928-CDD3C363F6CF}"/>
                </a:ext>
              </a:extLst>
            </p:cNvPr>
            <p:cNvSpPr txBox="1"/>
            <p:nvPr/>
          </p:nvSpPr>
          <p:spPr>
            <a:xfrm>
              <a:off x="5322627" y="290680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215" y="1477600"/>
            <a:ext cx="3364871" cy="2218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60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5)</a:t>
            </a:r>
            <a:r>
              <a:rPr lang="ko-KR" altLang="en-US" dirty="0" err="1"/>
              <a:t>스프라이트의</a:t>
            </a:r>
            <a:r>
              <a:rPr lang="ko-KR" altLang="en-US" dirty="0"/>
              <a:t> 크기 및 위치 조절하기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>
                <a:ea typeface="나눔고딕" panose="020D0604000000000000"/>
              </a:rPr>
              <a:t>트램</a:t>
            </a:r>
            <a:r>
              <a:rPr lang="ko-KR" altLang="en-US" dirty="0" err="1"/>
              <a:t>폴</a:t>
            </a:r>
            <a:r>
              <a:rPr lang="ko-KR" altLang="en-US" dirty="0" err="1">
                <a:ea typeface="나눔고딕" panose="020D0604000000000000"/>
              </a:rPr>
              <a:t>린</a:t>
            </a:r>
            <a:r>
              <a:rPr lang="ko-KR" altLang="en-US" dirty="0">
                <a:ea typeface="나눔고딕" panose="020D0604000000000000"/>
              </a:rPr>
              <a:t> 게임 만들기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4421090" y="3325233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25" y="1995780"/>
            <a:ext cx="3719883" cy="309095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68" y="2000543"/>
            <a:ext cx="3723390" cy="308619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98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0065" y="1373327"/>
            <a:ext cx="8764725" cy="4808812"/>
          </a:xfrm>
        </p:spPr>
        <p:txBody>
          <a:bodyPr/>
          <a:lstStyle/>
          <a:p>
            <a:r>
              <a:rPr lang="en-US" altLang="ko-KR" dirty="0" smtClean="0"/>
              <a:t>6) Ballerina</a:t>
            </a:r>
            <a:r>
              <a:rPr lang="ko-KR" altLang="en-US" dirty="0"/>
              <a:t>의 점프를 시작하는 위치를 정해 주는 스크립트 작성하기</a:t>
            </a:r>
            <a:endParaRPr lang="en-US" altLang="ko-KR" dirty="0"/>
          </a:p>
          <a:p>
            <a:pPr marL="257175" lvl="1" indent="0">
              <a:buNone/>
            </a:pPr>
            <a:r>
              <a:rPr lang="ko-KR" altLang="en-US" dirty="0"/>
              <a:t>① </a:t>
            </a: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 –     </a:t>
            </a:r>
            <a:r>
              <a:rPr lang="ko-KR" altLang="en-US" dirty="0"/>
              <a:t>클릭되었을 때</a:t>
            </a:r>
            <a:endParaRPr lang="en-US" altLang="ko-KR" dirty="0"/>
          </a:p>
          <a:p>
            <a:pPr marL="257175" lvl="1"/>
            <a:r>
              <a:rPr lang="ko-KR" altLang="en-US" dirty="0"/>
              <a:t>② </a:t>
            </a:r>
            <a:r>
              <a:rPr lang="en-US" altLang="ko-KR" dirty="0" smtClean="0"/>
              <a:t>[</a:t>
            </a:r>
            <a:r>
              <a:rPr lang="ko-KR" altLang="en-US" dirty="0" smtClean="0"/>
              <a:t>동작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원하는 위치로 </a:t>
            </a:r>
            <a:r>
              <a:rPr lang="en-US" altLang="ko-KR" dirty="0"/>
              <a:t>x: </a:t>
            </a:r>
            <a:r>
              <a:rPr lang="en-US" altLang="ko-KR" dirty="0" smtClean="0"/>
              <a:t>[13], </a:t>
            </a:r>
            <a:r>
              <a:rPr lang="en-US" altLang="ko-KR" dirty="0"/>
              <a:t>y: </a:t>
            </a:r>
            <a:r>
              <a:rPr lang="en-US" altLang="ko-KR" dirty="0" smtClean="0"/>
              <a:t>[-15] </a:t>
            </a:r>
            <a:r>
              <a:rPr lang="ko-KR" altLang="en-US" dirty="0" smtClean="0"/>
              <a:t>이동하기</a:t>
            </a:r>
            <a:endParaRPr lang="en-US" altLang="ko-KR" dirty="0" smtClean="0"/>
          </a:p>
          <a:p>
            <a:pPr marL="257175" lvl="1" indent="0">
              <a:buNone/>
            </a:pPr>
            <a:r>
              <a:rPr lang="ko-KR" altLang="en-US" dirty="0" smtClean="0"/>
              <a:t>③ </a:t>
            </a:r>
            <a:r>
              <a:rPr lang="en-US" altLang="ko-KR" dirty="0" smtClean="0"/>
              <a:t>[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] - </a:t>
            </a:r>
            <a:r>
              <a:rPr lang="ko-KR" altLang="en-US" dirty="0" smtClean="0"/>
              <a:t>맨 앞으로 순서 바꾸기</a:t>
            </a:r>
            <a:endParaRPr lang="en-US" altLang="ko-KR" dirty="0" smtClean="0"/>
          </a:p>
          <a:p>
            <a:pPr marL="257175" lvl="1" indent="0">
              <a:buNone/>
            </a:pPr>
            <a:r>
              <a:rPr lang="ko-KR" altLang="en-US" dirty="0" smtClean="0"/>
              <a:t>④ </a:t>
            </a:r>
            <a:r>
              <a:rPr lang="en-US" altLang="ko-KR" dirty="0" smtClean="0"/>
              <a:t>[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] - </a:t>
            </a:r>
            <a:r>
              <a:rPr lang="ko-KR" altLang="en-US" dirty="0" smtClean="0"/>
              <a:t>모양을 </a:t>
            </a:r>
            <a:r>
              <a:rPr lang="en-US" altLang="ko-KR" dirty="0"/>
              <a:t>[</a:t>
            </a:r>
            <a:r>
              <a:rPr lang="en-US" altLang="ko-KR" dirty="0" smtClean="0"/>
              <a:t>ballerina-d]</a:t>
            </a:r>
            <a:r>
              <a:rPr lang="ko-KR" altLang="en-US" dirty="0"/>
              <a:t>로 바꾸기</a:t>
            </a:r>
            <a:endParaRPr lang="en-US" altLang="ko-KR" dirty="0"/>
          </a:p>
          <a:p>
            <a:pPr marL="257175" lvl="1" indent="0">
              <a:buNone/>
            </a:pPr>
            <a:r>
              <a:rPr lang="ko-KR" altLang="en-US" dirty="0"/>
              <a:t>③ </a:t>
            </a:r>
            <a:r>
              <a:rPr lang="en-US" altLang="ko-KR" dirty="0" smtClean="0"/>
              <a:t>[</a:t>
            </a:r>
            <a:r>
              <a:rPr lang="ko-KR" altLang="en-US" dirty="0" smtClean="0"/>
              <a:t>소리</a:t>
            </a:r>
            <a:r>
              <a:rPr lang="en-US" altLang="ko-KR" dirty="0" smtClean="0"/>
              <a:t>] </a:t>
            </a:r>
            <a:r>
              <a:rPr lang="en-US" altLang="ko-KR" dirty="0"/>
              <a:t>– </a:t>
            </a:r>
            <a:r>
              <a:rPr lang="en-US" altLang="ko-KR" dirty="0" smtClean="0"/>
              <a:t>clapping </a:t>
            </a:r>
            <a:r>
              <a:rPr lang="ko-KR" altLang="en-US" dirty="0" smtClean="0"/>
              <a:t>박수소리 재생하기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트램폴린</a:t>
            </a:r>
            <a:r>
              <a:rPr lang="ko-KR" altLang="en-US" dirty="0"/>
              <a:t> 게임 만들기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779196"/>
            <a:ext cx="266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180" y="3544128"/>
            <a:ext cx="3626283" cy="30156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16" y="3777733"/>
            <a:ext cx="2823067" cy="191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11485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2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3745</TotalTime>
  <Words>1369</Words>
  <Application>Microsoft Office PowerPoint</Application>
  <PresentationFormat>화면 슬라이드 쇼(4:3)</PresentationFormat>
  <Paragraphs>309</Paragraphs>
  <Slides>48</Slides>
  <Notes>48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굴림</vt:lpstr>
      <vt:lpstr>나눔고딕</vt:lpstr>
      <vt:lpstr>맑은 고딕</vt:lpstr>
      <vt:lpstr>Arial</vt:lpstr>
      <vt:lpstr>Arial Black</vt:lpstr>
      <vt:lpstr>Blackadder ITC</vt:lpstr>
      <vt:lpstr>Garamond</vt:lpstr>
      <vt:lpstr>Wingdings</vt:lpstr>
      <vt:lpstr>1_기본 디자인</vt:lpstr>
      <vt:lpstr>2_기본 디자인</vt:lpstr>
      <vt:lpstr>10. 4컷 만화, 마우스 따라다니기 </vt:lpstr>
      <vt:lpstr>수업내용</vt:lpstr>
      <vt:lpstr>PowerPoint 프레젠테이션</vt:lpstr>
      <vt:lpstr>1. 트램폴린 게임 만들기</vt:lpstr>
      <vt:lpstr>1. 트램폴린 게임 만들기</vt:lpstr>
      <vt:lpstr>1. 트램폴린 게임 만들기</vt:lpstr>
      <vt:lpstr>1. 트램폴린 게임 만들기</vt:lpstr>
      <vt:lpstr>1. 트램폴린 게임 만들기</vt:lpstr>
      <vt:lpstr>1. 트램폴린 게임 만들기</vt:lpstr>
      <vt:lpstr>1. 트램폴린 게임 만들기</vt:lpstr>
      <vt:lpstr>1. 트램폴린 게임 만들기</vt:lpstr>
      <vt:lpstr>1. 트램폴린 게임 만들기</vt:lpstr>
      <vt:lpstr>1. 트램폴린 게임 만들기</vt:lpstr>
      <vt:lpstr>PowerPoint 프레젠테이션</vt:lpstr>
      <vt:lpstr>2. 4컷 만화</vt:lpstr>
      <vt:lpstr>2. 4컷 만화</vt:lpstr>
      <vt:lpstr>2. 4컷 만화</vt:lpstr>
      <vt:lpstr>2. 4컷 만화</vt:lpstr>
      <vt:lpstr>2. 4컷 만화</vt:lpstr>
      <vt:lpstr>2. 4컷 만화</vt:lpstr>
      <vt:lpstr>2. 4컷 만화</vt:lpstr>
      <vt:lpstr>2. 4컷 만화</vt:lpstr>
      <vt:lpstr>2. 4컷 만화</vt:lpstr>
      <vt:lpstr>2. 4컷 만화</vt:lpstr>
      <vt:lpstr>2. 4컷 만화</vt:lpstr>
      <vt:lpstr>2. 4컷 만화</vt:lpstr>
      <vt:lpstr>PowerPoint 프레젠테이션</vt:lpstr>
      <vt:lpstr>3. 마우스를 따라다니는 고양이</vt:lpstr>
      <vt:lpstr>3. 마우스를 따라다니는 고양이</vt:lpstr>
      <vt:lpstr>3. 마우스를 따라다니는 고양이</vt:lpstr>
      <vt:lpstr>3. 마우스를 따라다니는 고양이</vt:lpstr>
      <vt:lpstr>3. 마우스를 따라다니는 고양이</vt:lpstr>
      <vt:lpstr>PowerPoint 프레젠테이션</vt:lpstr>
      <vt:lpstr>4. 고양이 발도장 찍기</vt:lpstr>
      <vt:lpstr>4. 고양이 발도장 찍기</vt:lpstr>
      <vt:lpstr>4. 고양이 발도장 찍기</vt:lpstr>
      <vt:lpstr>PowerPoint 프레젠테이션</vt:lpstr>
      <vt:lpstr>5. 춤추는 꽃게</vt:lpstr>
      <vt:lpstr>5. 춤추는 꽃게</vt:lpstr>
      <vt:lpstr>5. 춤추는 꽃게</vt:lpstr>
      <vt:lpstr>5. 춤추는 꽃게</vt:lpstr>
      <vt:lpstr>PowerPoint 프레젠테이션</vt:lpstr>
      <vt:lpstr>6. 강아지 이리와</vt:lpstr>
      <vt:lpstr>6. 강아지 이리와</vt:lpstr>
      <vt:lpstr>6. 강아지 이리와</vt:lpstr>
      <vt:lpstr>6. 강아지 이리와</vt:lpstr>
      <vt:lpstr>실습1</vt:lpstr>
      <vt:lpstr>Q&amp;A</vt:lpstr>
    </vt:vector>
  </TitlesOfParts>
  <Company>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단색</dc:title>
  <dc:creator>Kim Il Jung</dc:creator>
  <dc:description/>
  <cp:lastModifiedBy>user</cp:lastModifiedBy>
  <cp:revision>435</cp:revision>
  <dcterms:created xsi:type="dcterms:W3CDTF">2010-07-10T14:21:35Z</dcterms:created>
  <dcterms:modified xsi:type="dcterms:W3CDTF">2018-11-05T05:46:05Z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03 단색</vt:lpwstr>
  </property>
  <property fmtid="{D5CDD505-2E9C-101B-9397-08002B2CF9AE}" pid="3" name="SlideDescription">
    <vt:lpwstr/>
  </property>
</Properties>
</file>